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568" r:id="rId3"/>
    <p:sldId id="569" r:id="rId4"/>
    <p:sldId id="548" r:id="rId5"/>
    <p:sldId id="570" r:id="rId6"/>
    <p:sldId id="559" r:id="rId7"/>
    <p:sldId id="571" r:id="rId8"/>
    <p:sldId id="534" r:id="rId9"/>
    <p:sldId id="572" r:id="rId10"/>
    <p:sldId id="577" r:id="rId11"/>
    <p:sldId id="573" r:id="rId12"/>
    <p:sldId id="576" r:id="rId13"/>
    <p:sldId id="575" r:id="rId14"/>
    <p:sldId id="586" r:id="rId15"/>
    <p:sldId id="587" r:id="rId16"/>
    <p:sldId id="588" r:id="rId17"/>
    <p:sldId id="590" r:id="rId18"/>
    <p:sldId id="589" r:id="rId19"/>
    <p:sldId id="585" r:id="rId20"/>
    <p:sldId id="584" r:id="rId21"/>
    <p:sldId id="583" r:id="rId22"/>
    <p:sldId id="582" r:id="rId23"/>
    <p:sldId id="581" r:id="rId24"/>
    <p:sldId id="580" r:id="rId25"/>
    <p:sldId id="579" r:id="rId26"/>
    <p:sldId id="578" r:id="rId27"/>
    <p:sldId id="574" r:id="rId28"/>
    <p:sldId id="592" r:id="rId29"/>
    <p:sldId id="280"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y" initials="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A4710C"/>
    <a:srgbClr val="30BF71"/>
    <a:srgbClr val="EBA119"/>
    <a:srgbClr val="246DB0"/>
    <a:srgbClr val="435CFE"/>
    <a:srgbClr val="1A9664"/>
    <a:srgbClr val="F0AF1F"/>
    <a:srgbClr val="F4BB27"/>
    <a:srgbClr val="15A477"/>
    <a:srgbClr val="5577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699"/>
  </p:normalViewPr>
  <p:slideViewPr>
    <p:cSldViewPr snapToGrid="0" snapToObjects="1">
      <p:cViewPr varScale="1">
        <p:scale>
          <a:sx n="107" d="100"/>
          <a:sy n="107" d="100"/>
        </p:scale>
        <p:origin x="10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0956F1-35EE-4D38-A684-5D4E3C881BF4}" type="doc">
      <dgm:prSet loTypeId="urn:microsoft.com/office/officeart/2005/8/layout/chevron1" loCatId="process" qsTypeId="urn:microsoft.com/office/officeart/2005/8/quickstyle/simple1" qsCatId="simple" csTypeId="urn:microsoft.com/office/officeart/2005/8/colors/accent6_3" csCatId="accent6" phldr="1"/>
      <dgm:spPr/>
    </dgm:pt>
    <dgm:pt modelId="{BCAE6D96-F881-47D5-B17A-F49BD4AA3FE4}">
      <dgm:prSet phldrT="[文本]"/>
      <dgm:spPr/>
      <dgm:t>
        <a:bodyPr/>
        <a:lstStyle/>
        <a:p>
          <a:r>
            <a:rPr lang="zh-CN" altLang="en-US" dirty="0" smtClean="0"/>
            <a:t>动态追踪</a:t>
          </a:r>
          <a:endParaRPr lang="zh-CN" altLang="en-US" dirty="0"/>
        </a:p>
      </dgm:t>
    </dgm:pt>
    <dgm:pt modelId="{E63513E5-B8FD-4FCB-809B-2E82CF875259}" type="parTrans" cxnId="{AA6AF2B3-EC9F-4063-B36D-37D17E36269E}">
      <dgm:prSet/>
      <dgm:spPr/>
      <dgm:t>
        <a:bodyPr/>
        <a:lstStyle/>
        <a:p>
          <a:endParaRPr lang="zh-CN" altLang="en-US"/>
        </a:p>
      </dgm:t>
    </dgm:pt>
    <dgm:pt modelId="{3DCF1703-0C19-403C-B045-F1FD752679B1}" type="sibTrans" cxnId="{AA6AF2B3-EC9F-4063-B36D-37D17E36269E}">
      <dgm:prSet/>
      <dgm:spPr/>
      <dgm:t>
        <a:bodyPr/>
        <a:lstStyle/>
        <a:p>
          <a:endParaRPr lang="zh-CN" altLang="en-US"/>
        </a:p>
      </dgm:t>
    </dgm:pt>
    <dgm:pt modelId="{E9643A54-EA13-4C1F-B4A1-2EBBF080008B}">
      <dgm:prSet phldrT="[文本]"/>
      <dgm:spPr/>
      <dgm:t>
        <a:bodyPr/>
        <a:lstStyle/>
        <a:p>
          <a:r>
            <a:rPr lang="zh-CN" altLang="en-US" dirty="0" smtClean="0"/>
            <a:t>智库报告</a:t>
          </a:r>
          <a:endParaRPr lang="zh-CN" altLang="en-US" dirty="0"/>
        </a:p>
      </dgm:t>
    </dgm:pt>
    <dgm:pt modelId="{BF000D2D-F3DA-4631-B228-AFA5EF471EBC}" type="parTrans" cxnId="{ADB82E3B-A10B-4B4B-A2F1-2E9DF19E8AA1}">
      <dgm:prSet/>
      <dgm:spPr/>
      <dgm:t>
        <a:bodyPr/>
        <a:lstStyle/>
        <a:p>
          <a:endParaRPr lang="zh-CN" altLang="en-US"/>
        </a:p>
      </dgm:t>
    </dgm:pt>
    <dgm:pt modelId="{D3779C81-AA4F-4451-BE55-EF2B9EEE99C4}" type="sibTrans" cxnId="{ADB82E3B-A10B-4B4B-A2F1-2E9DF19E8AA1}">
      <dgm:prSet/>
      <dgm:spPr/>
      <dgm:t>
        <a:bodyPr/>
        <a:lstStyle/>
        <a:p>
          <a:endParaRPr lang="zh-CN" altLang="en-US"/>
        </a:p>
      </dgm:t>
    </dgm:pt>
    <dgm:pt modelId="{0EA01AAD-55DF-42BD-A1CD-994B71976FEE}">
      <dgm:prSet phldrT="[文本]"/>
      <dgm:spPr/>
      <dgm:t>
        <a:bodyPr/>
        <a:lstStyle/>
        <a:p>
          <a:r>
            <a:rPr lang="zh-CN" altLang="en-US" dirty="0" smtClean="0"/>
            <a:t>经典案例</a:t>
          </a:r>
          <a:endParaRPr lang="zh-CN" altLang="en-US" dirty="0"/>
        </a:p>
      </dgm:t>
    </dgm:pt>
    <dgm:pt modelId="{EC41138B-187B-48B6-BE13-7D5A18DC902A}" type="parTrans" cxnId="{D9064785-6119-4707-A9AE-ED1272871848}">
      <dgm:prSet/>
      <dgm:spPr/>
      <dgm:t>
        <a:bodyPr/>
        <a:lstStyle/>
        <a:p>
          <a:endParaRPr lang="zh-CN" altLang="en-US"/>
        </a:p>
      </dgm:t>
    </dgm:pt>
    <dgm:pt modelId="{B585599A-CE46-4E37-8503-35B415B4A238}" type="sibTrans" cxnId="{D9064785-6119-4707-A9AE-ED1272871848}">
      <dgm:prSet/>
      <dgm:spPr/>
      <dgm:t>
        <a:bodyPr/>
        <a:lstStyle/>
        <a:p>
          <a:endParaRPr lang="zh-CN" altLang="en-US"/>
        </a:p>
      </dgm:t>
    </dgm:pt>
    <dgm:pt modelId="{B65164CD-62D6-4F6E-AE32-A36EAAC150DA}">
      <dgm:prSet phldrT="[文本]"/>
      <dgm:spPr/>
      <dgm:t>
        <a:bodyPr/>
        <a:lstStyle/>
        <a:p>
          <a:r>
            <a:rPr lang="zh-CN" altLang="en-US" dirty="0" smtClean="0"/>
            <a:t>专家机构</a:t>
          </a:r>
          <a:endParaRPr lang="zh-CN" altLang="en-US" dirty="0"/>
        </a:p>
      </dgm:t>
    </dgm:pt>
    <dgm:pt modelId="{F0187BA9-3F72-4F7C-900F-C66D8F56F478}" type="parTrans" cxnId="{637C86EE-7970-4429-AEC2-C9759855E68F}">
      <dgm:prSet/>
      <dgm:spPr/>
      <dgm:t>
        <a:bodyPr/>
        <a:lstStyle/>
        <a:p>
          <a:endParaRPr lang="zh-CN" altLang="en-US"/>
        </a:p>
      </dgm:t>
    </dgm:pt>
    <dgm:pt modelId="{79021973-7CC4-4BAC-8D83-3F03C62B1D9F}" type="sibTrans" cxnId="{637C86EE-7970-4429-AEC2-C9759855E68F}">
      <dgm:prSet/>
      <dgm:spPr/>
      <dgm:t>
        <a:bodyPr/>
        <a:lstStyle/>
        <a:p>
          <a:endParaRPr lang="zh-CN" altLang="en-US"/>
        </a:p>
      </dgm:t>
    </dgm:pt>
    <dgm:pt modelId="{7818562D-8E7A-41DE-9ED5-B7D50F06C6DF}">
      <dgm:prSet phldrT="[文本]"/>
      <dgm:spPr/>
      <dgm:t>
        <a:bodyPr/>
        <a:lstStyle/>
        <a:p>
          <a:r>
            <a:rPr lang="zh-CN" altLang="en-US" dirty="0" smtClean="0"/>
            <a:t>专题文献</a:t>
          </a:r>
          <a:endParaRPr lang="zh-CN" altLang="en-US" dirty="0"/>
        </a:p>
      </dgm:t>
    </dgm:pt>
    <dgm:pt modelId="{BCEEF054-2563-49FF-92EA-E3E16E731995}" type="parTrans" cxnId="{A57439A0-49C6-4497-89B5-C798F7982BBC}">
      <dgm:prSet/>
      <dgm:spPr/>
      <dgm:t>
        <a:bodyPr/>
        <a:lstStyle/>
        <a:p>
          <a:endParaRPr lang="zh-CN" altLang="en-US"/>
        </a:p>
      </dgm:t>
    </dgm:pt>
    <dgm:pt modelId="{22BE5AAA-6767-46C3-BD02-EC52FE45E654}" type="sibTrans" cxnId="{A57439A0-49C6-4497-89B5-C798F7982BBC}">
      <dgm:prSet/>
      <dgm:spPr/>
      <dgm:t>
        <a:bodyPr/>
        <a:lstStyle/>
        <a:p>
          <a:endParaRPr lang="zh-CN" altLang="en-US"/>
        </a:p>
      </dgm:t>
    </dgm:pt>
    <dgm:pt modelId="{9FA6F528-2F22-4745-A5FA-2E560704EBD0}" type="pres">
      <dgm:prSet presAssocID="{550956F1-35EE-4D38-A684-5D4E3C881BF4}" presName="Name0" presStyleCnt="0">
        <dgm:presLayoutVars>
          <dgm:dir/>
          <dgm:animLvl val="lvl"/>
          <dgm:resizeHandles val="exact"/>
        </dgm:presLayoutVars>
      </dgm:prSet>
      <dgm:spPr/>
    </dgm:pt>
    <dgm:pt modelId="{3E2FD0A5-6536-4D1F-94A6-949E2CCF7DB0}" type="pres">
      <dgm:prSet presAssocID="{BCAE6D96-F881-47D5-B17A-F49BD4AA3FE4}" presName="parTxOnly" presStyleLbl="node1" presStyleIdx="0" presStyleCnt="5">
        <dgm:presLayoutVars>
          <dgm:chMax val="0"/>
          <dgm:chPref val="0"/>
          <dgm:bulletEnabled val="1"/>
        </dgm:presLayoutVars>
      </dgm:prSet>
      <dgm:spPr/>
      <dgm:t>
        <a:bodyPr/>
        <a:lstStyle/>
        <a:p>
          <a:endParaRPr lang="zh-CN" altLang="en-US"/>
        </a:p>
      </dgm:t>
    </dgm:pt>
    <dgm:pt modelId="{FB4141D1-E7E0-47E9-8B19-F0F15C024280}" type="pres">
      <dgm:prSet presAssocID="{3DCF1703-0C19-403C-B045-F1FD752679B1}" presName="parTxOnlySpace" presStyleCnt="0"/>
      <dgm:spPr/>
    </dgm:pt>
    <dgm:pt modelId="{30696537-1A2C-4B2C-8FC2-65C2264DB7A9}" type="pres">
      <dgm:prSet presAssocID="{E9643A54-EA13-4C1F-B4A1-2EBBF080008B}" presName="parTxOnly" presStyleLbl="node1" presStyleIdx="1" presStyleCnt="5">
        <dgm:presLayoutVars>
          <dgm:chMax val="0"/>
          <dgm:chPref val="0"/>
          <dgm:bulletEnabled val="1"/>
        </dgm:presLayoutVars>
      </dgm:prSet>
      <dgm:spPr/>
      <dgm:t>
        <a:bodyPr/>
        <a:lstStyle/>
        <a:p>
          <a:endParaRPr lang="zh-CN" altLang="en-US"/>
        </a:p>
      </dgm:t>
    </dgm:pt>
    <dgm:pt modelId="{C519A0C9-2276-4914-A81B-C02B64A30C4B}" type="pres">
      <dgm:prSet presAssocID="{D3779C81-AA4F-4451-BE55-EF2B9EEE99C4}" presName="parTxOnlySpace" presStyleCnt="0"/>
      <dgm:spPr/>
    </dgm:pt>
    <dgm:pt modelId="{EC5CCBF9-BD2D-409E-85A1-37652AF14F05}" type="pres">
      <dgm:prSet presAssocID="{0EA01AAD-55DF-42BD-A1CD-994B71976FEE}" presName="parTxOnly" presStyleLbl="node1" presStyleIdx="2" presStyleCnt="5">
        <dgm:presLayoutVars>
          <dgm:chMax val="0"/>
          <dgm:chPref val="0"/>
          <dgm:bulletEnabled val="1"/>
        </dgm:presLayoutVars>
      </dgm:prSet>
      <dgm:spPr/>
      <dgm:t>
        <a:bodyPr/>
        <a:lstStyle/>
        <a:p>
          <a:endParaRPr lang="zh-CN" altLang="en-US"/>
        </a:p>
      </dgm:t>
    </dgm:pt>
    <dgm:pt modelId="{C3656AA2-E74E-4B49-BA49-4098F73BB280}" type="pres">
      <dgm:prSet presAssocID="{B585599A-CE46-4E37-8503-35B415B4A238}" presName="parTxOnlySpace" presStyleCnt="0"/>
      <dgm:spPr/>
    </dgm:pt>
    <dgm:pt modelId="{5FE96CD0-AEDB-4C74-99C5-2C1FEB052873}" type="pres">
      <dgm:prSet presAssocID="{B65164CD-62D6-4F6E-AE32-A36EAAC150DA}" presName="parTxOnly" presStyleLbl="node1" presStyleIdx="3" presStyleCnt="5">
        <dgm:presLayoutVars>
          <dgm:chMax val="0"/>
          <dgm:chPref val="0"/>
          <dgm:bulletEnabled val="1"/>
        </dgm:presLayoutVars>
      </dgm:prSet>
      <dgm:spPr/>
      <dgm:t>
        <a:bodyPr/>
        <a:lstStyle/>
        <a:p>
          <a:endParaRPr lang="zh-CN" altLang="en-US"/>
        </a:p>
      </dgm:t>
    </dgm:pt>
    <dgm:pt modelId="{B41B501B-042D-4199-90C3-E578A055041F}" type="pres">
      <dgm:prSet presAssocID="{79021973-7CC4-4BAC-8D83-3F03C62B1D9F}" presName="parTxOnlySpace" presStyleCnt="0"/>
      <dgm:spPr/>
    </dgm:pt>
    <dgm:pt modelId="{6952687D-5B34-48D9-90D1-2651F997898B}" type="pres">
      <dgm:prSet presAssocID="{7818562D-8E7A-41DE-9ED5-B7D50F06C6DF}" presName="parTxOnly" presStyleLbl="node1" presStyleIdx="4" presStyleCnt="5">
        <dgm:presLayoutVars>
          <dgm:chMax val="0"/>
          <dgm:chPref val="0"/>
          <dgm:bulletEnabled val="1"/>
        </dgm:presLayoutVars>
      </dgm:prSet>
      <dgm:spPr/>
      <dgm:t>
        <a:bodyPr/>
        <a:lstStyle/>
        <a:p>
          <a:endParaRPr lang="zh-CN" altLang="en-US"/>
        </a:p>
      </dgm:t>
    </dgm:pt>
  </dgm:ptLst>
  <dgm:cxnLst>
    <dgm:cxn modelId="{21841F8E-843E-4093-A231-D29CC3C24BA9}" type="presOf" srcId="{BCAE6D96-F881-47D5-B17A-F49BD4AA3FE4}" destId="{3E2FD0A5-6536-4D1F-94A6-949E2CCF7DB0}" srcOrd="0" destOrd="0" presId="urn:microsoft.com/office/officeart/2005/8/layout/chevron1"/>
    <dgm:cxn modelId="{D74882E9-7FD0-46AE-8067-24924E0F3BDD}" type="presOf" srcId="{B65164CD-62D6-4F6E-AE32-A36EAAC150DA}" destId="{5FE96CD0-AEDB-4C74-99C5-2C1FEB052873}" srcOrd="0" destOrd="0" presId="urn:microsoft.com/office/officeart/2005/8/layout/chevron1"/>
    <dgm:cxn modelId="{AA6AF2B3-EC9F-4063-B36D-37D17E36269E}" srcId="{550956F1-35EE-4D38-A684-5D4E3C881BF4}" destId="{BCAE6D96-F881-47D5-B17A-F49BD4AA3FE4}" srcOrd="0" destOrd="0" parTransId="{E63513E5-B8FD-4FCB-809B-2E82CF875259}" sibTransId="{3DCF1703-0C19-403C-B045-F1FD752679B1}"/>
    <dgm:cxn modelId="{ADB82E3B-A10B-4B4B-A2F1-2E9DF19E8AA1}" srcId="{550956F1-35EE-4D38-A684-5D4E3C881BF4}" destId="{E9643A54-EA13-4C1F-B4A1-2EBBF080008B}" srcOrd="1" destOrd="0" parTransId="{BF000D2D-F3DA-4631-B228-AFA5EF471EBC}" sibTransId="{D3779C81-AA4F-4451-BE55-EF2B9EEE99C4}"/>
    <dgm:cxn modelId="{A57439A0-49C6-4497-89B5-C798F7982BBC}" srcId="{550956F1-35EE-4D38-A684-5D4E3C881BF4}" destId="{7818562D-8E7A-41DE-9ED5-B7D50F06C6DF}" srcOrd="4" destOrd="0" parTransId="{BCEEF054-2563-49FF-92EA-E3E16E731995}" sibTransId="{22BE5AAA-6767-46C3-BD02-EC52FE45E654}"/>
    <dgm:cxn modelId="{A0789C2C-E1D9-4FB9-8F70-FD14DCBA076F}" type="presOf" srcId="{E9643A54-EA13-4C1F-B4A1-2EBBF080008B}" destId="{30696537-1A2C-4B2C-8FC2-65C2264DB7A9}" srcOrd="0" destOrd="0" presId="urn:microsoft.com/office/officeart/2005/8/layout/chevron1"/>
    <dgm:cxn modelId="{EE71C486-A66E-499B-B695-253496284625}" type="presOf" srcId="{0EA01AAD-55DF-42BD-A1CD-994B71976FEE}" destId="{EC5CCBF9-BD2D-409E-85A1-37652AF14F05}" srcOrd="0" destOrd="0" presId="urn:microsoft.com/office/officeart/2005/8/layout/chevron1"/>
    <dgm:cxn modelId="{637C86EE-7970-4429-AEC2-C9759855E68F}" srcId="{550956F1-35EE-4D38-A684-5D4E3C881BF4}" destId="{B65164CD-62D6-4F6E-AE32-A36EAAC150DA}" srcOrd="3" destOrd="0" parTransId="{F0187BA9-3F72-4F7C-900F-C66D8F56F478}" sibTransId="{79021973-7CC4-4BAC-8D83-3F03C62B1D9F}"/>
    <dgm:cxn modelId="{2D40A292-E89C-4138-AC45-0542C889549B}" type="presOf" srcId="{550956F1-35EE-4D38-A684-5D4E3C881BF4}" destId="{9FA6F528-2F22-4745-A5FA-2E560704EBD0}" srcOrd="0" destOrd="0" presId="urn:microsoft.com/office/officeart/2005/8/layout/chevron1"/>
    <dgm:cxn modelId="{8CF547B8-3FD3-49A3-9B91-4B560E79418B}" type="presOf" srcId="{7818562D-8E7A-41DE-9ED5-B7D50F06C6DF}" destId="{6952687D-5B34-48D9-90D1-2651F997898B}" srcOrd="0" destOrd="0" presId="urn:microsoft.com/office/officeart/2005/8/layout/chevron1"/>
    <dgm:cxn modelId="{D9064785-6119-4707-A9AE-ED1272871848}" srcId="{550956F1-35EE-4D38-A684-5D4E3C881BF4}" destId="{0EA01AAD-55DF-42BD-A1CD-994B71976FEE}" srcOrd="2" destOrd="0" parTransId="{EC41138B-187B-48B6-BE13-7D5A18DC902A}" sibTransId="{B585599A-CE46-4E37-8503-35B415B4A238}"/>
    <dgm:cxn modelId="{800A93FE-C14E-47F6-80B8-8B61455B5537}" type="presParOf" srcId="{9FA6F528-2F22-4745-A5FA-2E560704EBD0}" destId="{3E2FD0A5-6536-4D1F-94A6-949E2CCF7DB0}" srcOrd="0" destOrd="0" presId="urn:microsoft.com/office/officeart/2005/8/layout/chevron1"/>
    <dgm:cxn modelId="{D5A31613-875C-4256-B78C-50AD3C1C9A40}" type="presParOf" srcId="{9FA6F528-2F22-4745-A5FA-2E560704EBD0}" destId="{FB4141D1-E7E0-47E9-8B19-F0F15C024280}" srcOrd="1" destOrd="0" presId="urn:microsoft.com/office/officeart/2005/8/layout/chevron1"/>
    <dgm:cxn modelId="{AEF3191F-4C2D-4E8E-B730-47ADA99D79EA}" type="presParOf" srcId="{9FA6F528-2F22-4745-A5FA-2E560704EBD0}" destId="{30696537-1A2C-4B2C-8FC2-65C2264DB7A9}" srcOrd="2" destOrd="0" presId="urn:microsoft.com/office/officeart/2005/8/layout/chevron1"/>
    <dgm:cxn modelId="{EC406720-1DAD-4803-81C5-00CC70944A6E}" type="presParOf" srcId="{9FA6F528-2F22-4745-A5FA-2E560704EBD0}" destId="{C519A0C9-2276-4914-A81B-C02B64A30C4B}" srcOrd="3" destOrd="0" presId="urn:microsoft.com/office/officeart/2005/8/layout/chevron1"/>
    <dgm:cxn modelId="{7B7BA54F-7A90-4443-BC1C-51CCDB28295B}" type="presParOf" srcId="{9FA6F528-2F22-4745-A5FA-2E560704EBD0}" destId="{EC5CCBF9-BD2D-409E-85A1-37652AF14F05}" srcOrd="4" destOrd="0" presId="urn:microsoft.com/office/officeart/2005/8/layout/chevron1"/>
    <dgm:cxn modelId="{10F5D6DD-53B5-4A7D-B589-F3B24C9C6A46}" type="presParOf" srcId="{9FA6F528-2F22-4745-A5FA-2E560704EBD0}" destId="{C3656AA2-E74E-4B49-BA49-4098F73BB280}" srcOrd="5" destOrd="0" presId="urn:microsoft.com/office/officeart/2005/8/layout/chevron1"/>
    <dgm:cxn modelId="{B0E1F5B5-9AC6-4FCC-BB4C-4B12AA2161E0}" type="presParOf" srcId="{9FA6F528-2F22-4745-A5FA-2E560704EBD0}" destId="{5FE96CD0-AEDB-4C74-99C5-2C1FEB052873}" srcOrd="6" destOrd="0" presId="urn:microsoft.com/office/officeart/2005/8/layout/chevron1"/>
    <dgm:cxn modelId="{AAF8F9A5-59AB-43A0-BA8F-A85C33F3E9F6}" type="presParOf" srcId="{9FA6F528-2F22-4745-A5FA-2E560704EBD0}" destId="{B41B501B-042D-4199-90C3-E578A055041F}" srcOrd="7" destOrd="0" presId="urn:microsoft.com/office/officeart/2005/8/layout/chevron1"/>
    <dgm:cxn modelId="{385FFB9C-3388-4810-B5D1-826EB65F7301}" type="presParOf" srcId="{9FA6F528-2F22-4745-A5FA-2E560704EBD0}" destId="{6952687D-5B34-48D9-90D1-2651F997898B}"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1F7136-81D9-46F0-9EC1-656526982582}"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zh-CN" altLang="en-US"/>
        </a:p>
      </dgm:t>
    </dgm:pt>
    <dgm:pt modelId="{DAB9EAEF-6A5E-4540-B5A7-67F92D8A6CDD}">
      <dgm:prSet phldrT="[文本]" custT="1"/>
      <dgm:spPr/>
      <dgm:t>
        <a:bodyPr/>
        <a:lstStyle/>
        <a:p>
          <a:r>
            <a:rPr lang="zh-CN" altLang="en-US" sz="1100" dirty="0" smtClean="0"/>
            <a:t>微智库</a:t>
          </a:r>
          <a:endParaRPr lang="zh-CN" altLang="en-US" sz="1100" dirty="0"/>
        </a:p>
      </dgm:t>
    </dgm:pt>
    <dgm:pt modelId="{E85971AB-4F8D-4961-8850-07990ECED023}" type="parTrans" cxnId="{A7F136A4-BB72-4361-97B2-935B53F9E98B}">
      <dgm:prSet/>
      <dgm:spPr/>
      <dgm:t>
        <a:bodyPr/>
        <a:lstStyle/>
        <a:p>
          <a:endParaRPr lang="zh-CN" altLang="en-US" sz="1400"/>
        </a:p>
      </dgm:t>
    </dgm:pt>
    <dgm:pt modelId="{B6A3A4F9-7651-447B-9E98-9DFD5810B06A}" type="sibTrans" cxnId="{A7F136A4-BB72-4361-97B2-935B53F9E98B}">
      <dgm:prSet/>
      <dgm:spPr/>
      <dgm:t>
        <a:bodyPr/>
        <a:lstStyle/>
        <a:p>
          <a:endParaRPr lang="zh-CN" altLang="en-US" sz="1400"/>
        </a:p>
      </dgm:t>
    </dgm:pt>
    <dgm:pt modelId="{8A63CC15-77DB-4E2F-97A6-C72A23F01996}">
      <dgm:prSet phldrT="[文本]" custT="1"/>
      <dgm:spPr/>
      <dgm:t>
        <a:bodyPr/>
        <a:lstStyle/>
        <a:p>
          <a:r>
            <a:rPr lang="zh-CN" altLang="en-US" sz="1100" dirty="0" smtClean="0"/>
            <a:t>动态追踪</a:t>
          </a:r>
          <a:endParaRPr lang="zh-CN" altLang="en-US" sz="1100" dirty="0"/>
        </a:p>
      </dgm:t>
    </dgm:pt>
    <dgm:pt modelId="{B1D98A00-3460-4AB1-A117-EB2B0208D397}" type="parTrans" cxnId="{D32D21CE-700C-46A5-BB35-6A1F1D05CD6C}">
      <dgm:prSet custT="1"/>
      <dgm:spPr/>
      <dgm:t>
        <a:bodyPr/>
        <a:lstStyle/>
        <a:p>
          <a:endParaRPr lang="zh-CN" altLang="en-US" sz="300"/>
        </a:p>
      </dgm:t>
    </dgm:pt>
    <dgm:pt modelId="{6FFCC345-51F0-47E8-9483-00B32F909189}" type="sibTrans" cxnId="{D32D21CE-700C-46A5-BB35-6A1F1D05CD6C}">
      <dgm:prSet/>
      <dgm:spPr/>
      <dgm:t>
        <a:bodyPr/>
        <a:lstStyle/>
        <a:p>
          <a:endParaRPr lang="zh-CN" altLang="en-US" sz="1400"/>
        </a:p>
      </dgm:t>
    </dgm:pt>
    <dgm:pt modelId="{6A0D4FBB-50E7-4E28-9BCD-41D3DFF553A2}">
      <dgm:prSet phldrT="[文本]" custT="1"/>
      <dgm:spPr/>
      <dgm:t>
        <a:bodyPr/>
        <a:lstStyle/>
        <a:p>
          <a:r>
            <a:rPr lang="zh-CN" altLang="en-US" sz="1100" dirty="0" smtClean="0"/>
            <a:t>国内动态</a:t>
          </a:r>
          <a:endParaRPr lang="zh-CN" altLang="en-US" sz="1100" dirty="0"/>
        </a:p>
      </dgm:t>
    </dgm:pt>
    <dgm:pt modelId="{B8ABBE6D-427F-4957-9357-1F431073DD16}" type="parTrans" cxnId="{48DE504F-9440-4568-A1FE-31D6B8051AA1}">
      <dgm:prSet custT="1"/>
      <dgm:spPr/>
      <dgm:t>
        <a:bodyPr/>
        <a:lstStyle/>
        <a:p>
          <a:endParaRPr lang="zh-CN" altLang="en-US" sz="300"/>
        </a:p>
      </dgm:t>
    </dgm:pt>
    <dgm:pt modelId="{29E2D8EA-F97F-45AF-8C5A-80EB7BF450AB}" type="sibTrans" cxnId="{48DE504F-9440-4568-A1FE-31D6B8051AA1}">
      <dgm:prSet/>
      <dgm:spPr/>
      <dgm:t>
        <a:bodyPr/>
        <a:lstStyle/>
        <a:p>
          <a:endParaRPr lang="zh-CN" altLang="en-US" sz="1400"/>
        </a:p>
      </dgm:t>
    </dgm:pt>
    <dgm:pt modelId="{85CEFAE5-6043-44E5-82CB-2F4F1BE40953}">
      <dgm:prSet phldrT="[文本]" custT="1"/>
      <dgm:spPr/>
      <dgm:t>
        <a:bodyPr/>
        <a:lstStyle/>
        <a:p>
          <a:r>
            <a:rPr lang="zh-CN" altLang="en-US" sz="1100" dirty="0" smtClean="0"/>
            <a:t>国际动态</a:t>
          </a:r>
          <a:endParaRPr lang="zh-CN" altLang="en-US" sz="1100" dirty="0"/>
        </a:p>
      </dgm:t>
    </dgm:pt>
    <dgm:pt modelId="{4E88FED5-AD61-41C0-8934-2E861E1C0857}" type="parTrans" cxnId="{8F853004-86B8-474F-A3B8-9E65FE6038FC}">
      <dgm:prSet custT="1"/>
      <dgm:spPr/>
      <dgm:t>
        <a:bodyPr/>
        <a:lstStyle/>
        <a:p>
          <a:endParaRPr lang="zh-CN" altLang="en-US" sz="300"/>
        </a:p>
      </dgm:t>
    </dgm:pt>
    <dgm:pt modelId="{7E7B9D0E-2C29-4135-9AA4-569249B5970D}" type="sibTrans" cxnId="{8F853004-86B8-474F-A3B8-9E65FE6038FC}">
      <dgm:prSet/>
      <dgm:spPr/>
      <dgm:t>
        <a:bodyPr/>
        <a:lstStyle/>
        <a:p>
          <a:endParaRPr lang="zh-CN" altLang="en-US" sz="1400"/>
        </a:p>
      </dgm:t>
    </dgm:pt>
    <dgm:pt modelId="{15969EEB-EF41-497C-8680-1439AE243EFD}">
      <dgm:prSet phldrT="[文本]" custT="1"/>
      <dgm:spPr/>
      <dgm:t>
        <a:bodyPr/>
        <a:lstStyle/>
        <a:p>
          <a:r>
            <a:rPr lang="zh-CN" altLang="en-US" sz="1100" dirty="0" smtClean="0"/>
            <a:t>智库报告</a:t>
          </a:r>
          <a:endParaRPr lang="zh-CN" altLang="en-US" sz="1100" dirty="0"/>
        </a:p>
      </dgm:t>
    </dgm:pt>
    <dgm:pt modelId="{A01FFDD5-8E92-4168-B03B-8B3B3A16925D}" type="parTrans" cxnId="{1AE9F36B-C074-42E3-861D-74E389D93A7A}">
      <dgm:prSet custT="1"/>
      <dgm:spPr/>
      <dgm:t>
        <a:bodyPr/>
        <a:lstStyle/>
        <a:p>
          <a:endParaRPr lang="zh-CN" altLang="en-US" sz="300"/>
        </a:p>
      </dgm:t>
    </dgm:pt>
    <dgm:pt modelId="{EA414A17-7548-4B53-B627-6E792F1C0867}" type="sibTrans" cxnId="{1AE9F36B-C074-42E3-861D-74E389D93A7A}">
      <dgm:prSet/>
      <dgm:spPr/>
      <dgm:t>
        <a:bodyPr/>
        <a:lstStyle/>
        <a:p>
          <a:endParaRPr lang="zh-CN" altLang="en-US" sz="1400"/>
        </a:p>
      </dgm:t>
    </dgm:pt>
    <dgm:pt modelId="{FA463875-1927-424E-A1E2-9A5E1F1EE6DD}">
      <dgm:prSet phldrT="[文本]" custT="1"/>
      <dgm:spPr/>
      <dgm:t>
        <a:bodyPr/>
        <a:lstStyle/>
        <a:p>
          <a:r>
            <a:rPr lang="zh-CN" altLang="en-US" sz="1100" dirty="0" smtClean="0"/>
            <a:t>经典案例</a:t>
          </a:r>
          <a:endParaRPr lang="zh-CN" altLang="en-US" sz="1100" dirty="0"/>
        </a:p>
      </dgm:t>
    </dgm:pt>
    <dgm:pt modelId="{ADC2A4FD-0879-488C-A20D-CE6C0767E794}" type="parTrans" cxnId="{142C955E-9925-4ADB-90AF-EEA519C388B1}">
      <dgm:prSet custT="1"/>
      <dgm:spPr/>
      <dgm:t>
        <a:bodyPr/>
        <a:lstStyle/>
        <a:p>
          <a:endParaRPr lang="zh-CN" altLang="en-US" sz="300"/>
        </a:p>
      </dgm:t>
    </dgm:pt>
    <dgm:pt modelId="{C898B7F7-05D4-4143-A8FE-BF86AF339837}" type="sibTrans" cxnId="{142C955E-9925-4ADB-90AF-EEA519C388B1}">
      <dgm:prSet/>
      <dgm:spPr/>
      <dgm:t>
        <a:bodyPr/>
        <a:lstStyle/>
        <a:p>
          <a:endParaRPr lang="zh-CN" altLang="en-US" sz="1400"/>
        </a:p>
      </dgm:t>
    </dgm:pt>
    <dgm:pt modelId="{EC1F28EB-4DD5-46D3-88C2-08BF35C59345}">
      <dgm:prSet phldrT="[文本]" custT="1"/>
      <dgm:spPr/>
      <dgm:t>
        <a:bodyPr/>
        <a:lstStyle/>
        <a:p>
          <a:r>
            <a:rPr lang="zh-CN" altLang="en-US" sz="1100" dirty="0" smtClean="0"/>
            <a:t>专家机构</a:t>
          </a:r>
          <a:endParaRPr lang="zh-CN" altLang="en-US" sz="1100" dirty="0"/>
        </a:p>
      </dgm:t>
    </dgm:pt>
    <dgm:pt modelId="{F3AF80AE-90C0-4A6F-BB80-C4A452011AB2}" type="parTrans" cxnId="{C0C4EA33-A1CA-4ABD-B867-7B752F452A95}">
      <dgm:prSet custT="1"/>
      <dgm:spPr/>
      <dgm:t>
        <a:bodyPr/>
        <a:lstStyle/>
        <a:p>
          <a:endParaRPr lang="zh-CN" altLang="en-US" sz="300"/>
        </a:p>
      </dgm:t>
    </dgm:pt>
    <dgm:pt modelId="{96B43181-6F61-4898-B71D-03BA72A1E88B}" type="sibTrans" cxnId="{C0C4EA33-A1CA-4ABD-B867-7B752F452A95}">
      <dgm:prSet/>
      <dgm:spPr/>
      <dgm:t>
        <a:bodyPr/>
        <a:lstStyle/>
        <a:p>
          <a:endParaRPr lang="zh-CN" altLang="en-US" sz="1400"/>
        </a:p>
      </dgm:t>
    </dgm:pt>
    <dgm:pt modelId="{2CDE2653-9098-4D07-898A-32B36CB98363}">
      <dgm:prSet phldrT="[文本]" custT="1"/>
      <dgm:spPr/>
      <dgm:t>
        <a:bodyPr/>
        <a:lstStyle/>
        <a:p>
          <a:r>
            <a:rPr lang="zh-CN" altLang="en-US" sz="1100" dirty="0" smtClean="0"/>
            <a:t>专家</a:t>
          </a:r>
          <a:endParaRPr lang="zh-CN" altLang="en-US" sz="1100" dirty="0"/>
        </a:p>
      </dgm:t>
    </dgm:pt>
    <dgm:pt modelId="{05F37A29-7FCC-4EC1-AE53-BFA5E45E55F2}" type="parTrans" cxnId="{D428062A-308C-475E-99D6-E7C7B23367AC}">
      <dgm:prSet custT="1"/>
      <dgm:spPr/>
      <dgm:t>
        <a:bodyPr/>
        <a:lstStyle/>
        <a:p>
          <a:endParaRPr lang="zh-CN" altLang="en-US" sz="300"/>
        </a:p>
      </dgm:t>
    </dgm:pt>
    <dgm:pt modelId="{19FAF1DF-FA4C-4F87-AA19-AAE1D8D63AEB}" type="sibTrans" cxnId="{D428062A-308C-475E-99D6-E7C7B23367AC}">
      <dgm:prSet/>
      <dgm:spPr/>
      <dgm:t>
        <a:bodyPr/>
        <a:lstStyle/>
        <a:p>
          <a:endParaRPr lang="zh-CN" altLang="en-US" sz="1400"/>
        </a:p>
      </dgm:t>
    </dgm:pt>
    <dgm:pt modelId="{6ED52046-1A83-4262-B3E0-079E3C31E6FF}">
      <dgm:prSet phldrT="[文本]" custT="1"/>
      <dgm:spPr/>
      <dgm:t>
        <a:bodyPr/>
        <a:lstStyle/>
        <a:p>
          <a:r>
            <a:rPr lang="zh-CN" altLang="en-US" sz="1100" dirty="0" smtClean="0"/>
            <a:t>研究机构</a:t>
          </a:r>
          <a:endParaRPr lang="zh-CN" altLang="en-US" sz="1100" dirty="0"/>
        </a:p>
      </dgm:t>
    </dgm:pt>
    <dgm:pt modelId="{C46EA20A-6785-4545-81C5-C845E01E40BB}" type="parTrans" cxnId="{E60962D3-FD38-4608-ABC9-3D86165FD91C}">
      <dgm:prSet custT="1"/>
      <dgm:spPr/>
      <dgm:t>
        <a:bodyPr/>
        <a:lstStyle/>
        <a:p>
          <a:endParaRPr lang="zh-CN" altLang="en-US" sz="300"/>
        </a:p>
      </dgm:t>
    </dgm:pt>
    <dgm:pt modelId="{174EB6C4-0861-44AA-B0D2-1A37CB1C39BD}" type="sibTrans" cxnId="{E60962D3-FD38-4608-ABC9-3D86165FD91C}">
      <dgm:prSet/>
      <dgm:spPr/>
      <dgm:t>
        <a:bodyPr/>
        <a:lstStyle/>
        <a:p>
          <a:endParaRPr lang="zh-CN" altLang="en-US" sz="1400"/>
        </a:p>
      </dgm:t>
    </dgm:pt>
    <dgm:pt modelId="{5846A396-AC2C-49C7-9D03-4155F8853476}">
      <dgm:prSet phldrT="[文本]" custT="1"/>
      <dgm:spPr/>
      <dgm:t>
        <a:bodyPr/>
        <a:lstStyle/>
        <a:p>
          <a:r>
            <a:rPr lang="zh-CN" altLang="en-US" sz="1100" dirty="0" smtClean="0"/>
            <a:t>社会组织</a:t>
          </a:r>
          <a:endParaRPr lang="zh-CN" altLang="en-US" sz="1100" dirty="0"/>
        </a:p>
      </dgm:t>
    </dgm:pt>
    <dgm:pt modelId="{29C6701B-F7B0-41A0-B46F-799BF04FCD04}" type="parTrans" cxnId="{D31E90F2-6679-49D8-8BFE-D905879D4767}">
      <dgm:prSet custT="1"/>
      <dgm:spPr/>
      <dgm:t>
        <a:bodyPr/>
        <a:lstStyle/>
        <a:p>
          <a:endParaRPr lang="zh-CN" altLang="en-US" sz="300"/>
        </a:p>
      </dgm:t>
    </dgm:pt>
    <dgm:pt modelId="{8E8F8F21-6B77-44C0-A883-7FAC606EEFD5}" type="sibTrans" cxnId="{D31E90F2-6679-49D8-8BFE-D905879D4767}">
      <dgm:prSet/>
      <dgm:spPr/>
      <dgm:t>
        <a:bodyPr/>
        <a:lstStyle/>
        <a:p>
          <a:endParaRPr lang="zh-CN" altLang="en-US" sz="1400"/>
        </a:p>
      </dgm:t>
    </dgm:pt>
    <dgm:pt modelId="{1C7FD918-C933-474C-8991-4B7735A013CD}">
      <dgm:prSet phldrT="[文本]" custT="1"/>
      <dgm:spPr/>
      <dgm:t>
        <a:bodyPr/>
        <a:lstStyle/>
        <a:p>
          <a:r>
            <a:rPr lang="zh-CN" altLang="en-US" sz="1100" dirty="0" smtClean="0"/>
            <a:t>专题文献</a:t>
          </a:r>
          <a:endParaRPr lang="zh-CN" altLang="en-US" sz="1100" dirty="0"/>
        </a:p>
      </dgm:t>
    </dgm:pt>
    <dgm:pt modelId="{84CB173E-1D0C-4C23-AE31-F3AC336D1405}" type="parTrans" cxnId="{99BB168C-1005-461B-B77C-6DAA5A6C98C8}">
      <dgm:prSet custT="1"/>
      <dgm:spPr/>
      <dgm:t>
        <a:bodyPr/>
        <a:lstStyle/>
        <a:p>
          <a:endParaRPr lang="zh-CN" altLang="en-US" sz="300"/>
        </a:p>
      </dgm:t>
    </dgm:pt>
    <dgm:pt modelId="{51537DD9-B1CB-432C-A29B-8E20A75F5D15}" type="sibTrans" cxnId="{99BB168C-1005-461B-B77C-6DAA5A6C98C8}">
      <dgm:prSet/>
      <dgm:spPr/>
      <dgm:t>
        <a:bodyPr/>
        <a:lstStyle/>
        <a:p>
          <a:endParaRPr lang="zh-CN" altLang="en-US" sz="1400"/>
        </a:p>
      </dgm:t>
    </dgm:pt>
    <dgm:pt modelId="{C35F8929-1A4C-45C8-9CF2-5E4067B8B4A3}">
      <dgm:prSet phldrT="[文本]" custT="1"/>
      <dgm:spPr/>
      <dgm:t>
        <a:bodyPr/>
        <a:lstStyle/>
        <a:p>
          <a:r>
            <a:rPr lang="zh-CN" altLang="en-US" sz="1100" dirty="0" smtClean="0"/>
            <a:t>专题报告</a:t>
          </a:r>
          <a:endParaRPr lang="zh-CN" altLang="en-US" sz="1100" dirty="0"/>
        </a:p>
      </dgm:t>
    </dgm:pt>
    <dgm:pt modelId="{F715B44E-F7E9-4C9A-8492-2597D94A1C56}" type="parTrans" cxnId="{138A94BC-1245-4741-AC9D-22B9BE3ADFDC}">
      <dgm:prSet custT="1"/>
      <dgm:spPr/>
      <dgm:t>
        <a:bodyPr/>
        <a:lstStyle/>
        <a:p>
          <a:endParaRPr lang="zh-CN" altLang="en-US" sz="300"/>
        </a:p>
      </dgm:t>
    </dgm:pt>
    <dgm:pt modelId="{C826481F-F8BD-430E-AC9E-17EAC82026DE}" type="sibTrans" cxnId="{138A94BC-1245-4741-AC9D-22B9BE3ADFDC}">
      <dgm:prSet/>
      <dgm:spPr/>
      <dgm:t>
        <a:bodyPr/>
        <a:lstStyle/>
        <a:p>
          <a:endParaRPr lang="zh-CN" altLang="en-US" sz="1400"/>
        </a:p>
      </dgm:t>
    </dgm:pt>
    <dgm:pt modelId="{9E6CF474-F9CB-4366-8918-0F88B39FEC72}">
      <dgm:prSet phldrT="[文本]" custT="1"/>
      <dgm:spPr/>
      <dgm:t>
        <a:bodyPr/>
        <a:lstStyle/>
        <a:p>
          <a:r>
            <a:rPr lang="zh-CN" altLang="en-US" sz="1100" dirty="0" smtClean="0"/>
            <a:t>期刊</a:t>
          </a:r>
          <a:endParaRPr lang="zh-CN" altLang="en-US" sz="1100" dirty="0"/>
        </a:p>
      </dgm:t>
    </dgm:pt>
    <dgm:pt modelId="{21DBA82D-BF1D-4CB2-A93A-F02549C7B6E6}" type="parTrans" cxnId="{DBD46C68-A25E-4923-9F29-FFB28CB977D9}">
      <dgm:prSet custT="1"/>
      <dgm:spPr/>
      <dgm:t>
        <a:bodyPr/>
        <a:lstStyle/>
        <a:p>
          <a:endParaRPr lang="zh-CN" altLang="en-US" sz="300"/>
        </a:p>
      </dgm:t>
    </dgm:pt>
    <dgm:pt modelId="{D472C37C-D326-4467-B852-7D23BD25AB86}" type="sibTrans" cxnId="{DBD46C68-A25E-4923-9F29-FFB28CB977D9}">
      <dgm:prSet/>
      <dgm:spPr/>
      <dgm:t>
        <a:bodyPr/>
        <a:lstStyle/>
        <a:p>
          <a:endParaRPr lang="zh-CN" altLang="en-US" sz="1400"/>
        </a:p>
      </dgm:t>
    </dgm:pt>
    <dgm:pt modelId="{A11D5432-2504-4B64-BEAC-D158DEA51449}">
      <dgm:prSet phldrT="[文本]" custT="1"/>
      <dgm:spPr/>
      <dgm:t>
        <a:bodyPr/>
        <a:lstStyle/>
        <a:p>
          <a:r>
            <a:rPr lang="zh-CN" altLang="en-US" sz="1100" dirty="0" smtClean="0"/>
            <a:t>法律法规</a:t>
          </a:r>
          <a:endParaRPr lang="zh-CN" altLang="en-US" sz="1100" dirty="0"/>
        </a:p>
      </dgm:t>
    </dgm:pt>
    <dgm:pt modelId="{0822CA61-E9A5-449C-8D5B-25922A747DD2}" type="parTrans" cxnId="{D6C7D205-2C2C-4D47-B485-9BACDAF73BBD}">
      <dgm:prSet custT="1"/>
      <dgm:spPr/>
      <dgm:t>
        <a:bodyPr/>
        <a:lstStyle/>
        <a:p>
          <a:endParaRPr lang="zh-CN" altLang="en-US" sz="300"/>
        </a:p>
      </dgm:t>
    </dgm:pt>
    <dgm:pt modelId="{C62ABDDA-B9E9-48C4-BA5E-2BE8703D8BAD}" type="sibTrans" cxnId="{D6C7D205-2C2C-4D47-B485-9BACDAF73BBD}">
      <dgm:prSet/>
      <dgm:spPr/>
      <dgm:t>
        <a:bodyPr/>
        <a:lstStyle/>
        <a:p>
          <a:endParaRPr lang="zh-CN" altLang="en-US" sz="1400"/>
        </a:p>
      </dgm:t>
    </dgm:pt>
    <dgm:pt modelId="{0809FE7B-F6C8-4D2B-B008-800A3C614B01}">
      <dgm:prSet phldrT="[文本]" custT="1"/>
      <dgm:spPr/>
      <dgm:t>
        <a:bodyPr/>
        <a:lstStyle/>
        <a:p>
          <a:r>
            <a:rPr lang="zh-CN" altLang="en-US" sz="1100" dirty="0" smtClean="0"/>
            <a:t>标准</a:t>
          </a:r>
          <a:endParaRPr lang="zh-CN" altLang="en-US" sz="1100" dirty="0"/>
        </a:p>
      </dgm:t>
    </dgm:pt>
    <dgm:pt modelId="{D90D673C-A090-464B-852F-5DDD13BC7CE6}" type="parTrans" cxnId="{4FC9683E-1FAF-4B40-8EDF-B7F8341F38B5}">
      <dgm:prSet custT="1"/>
      <dgm:spPr/>
      <dgm:t>
        <a:bodyPr/>
        <a:lstStyle/>
        <a:p>
          <a:endParaRPr lang="zh-CN" altLang="en-US" sz="300"/>
        </a:p>
      </dgm:t>
    </dgm:pt>
    <dgm:pt modelId="{78764F6B-B65B-43D7-844E-7C762949CF2A}" type="sibTrans" cxnId="{4FC9683E-1FAF-4B40-8EDF-B7F8341F38B5}">
      <dgm:prSet/>
      <dgm:spPr/>
      <dgm:t>
        <a:bodyPr/>
        <a:lstStyle/>
        <a:p>
          <a:endParaRPr lang="zh-CN" altLang="en-US" sz="1400"/>
        </a:p>
      </dgm:t>
    </dgm:pt>
    <dgm:pt modelId="{FF225AFE-2E0A-4DF5-9E46-D071D3FCE2ED}" type="pres">
      <dgm:prSet presAssocID="{841F7136-81D9-46F0-9EC1-656526982582}" presName="hierChild1" presStyleCnt="0">
        <dgm:presLayoutVars>
          <dgm:orgChart val="1"/>
          <dgm:chPref val="1"/>
          <dgm:dir/>
          <dgm:animOne val="branch"/>
          <dgm:animLvl val="lvl"/>
          <dgm:resizeHandles/>
        </dgm:presLayoutVars>
      </dgm:prSet>
      <dgm:spPr/>
      <dgm:t>
        <a:bodyPr/>
        <a:lstStyle/>
        <a:p>
          <a:endParaRPr lang="zh-CN" altLang="en-US"/>
        </a:p>
      </dgm:t>
    </dgm:pt>
    <dgm:pt modelId="{2F102839-771F-4B6C-AB47-B466AA250B0D}" type="pres">
      <dgm:prSet presAssocID="{DAB9EAEF-6A5E-4540-B5A7-67F92D8A6CDD}" presName="hierRoot1" presStyleCnt="0">
        <dgm:presLayoutVars>
          <dgm:hierBranch val="init"/>
        </dgm:presLayoutVars>
      </dgm:prSet>
      <dgm:spPr/>
    </dgm:pt>
    <dgm:pt modelId="{5AA3BE84-563B-466B-A2E8-8A7F6E19EC15}" type="pres">
      <dgm:prSet presAssocID="{DAB9EAEF-6A5E-4540-B5A7-67F92D8A6CDD}" presName="rootComposite1" presStyleCnt="0"/>
      <dgm:spPr/>
    </dgm:pt>
    <dgm:pt modelId="{70045935-537B-4E28-B31F-8F55AFBD234C}" type="pres">
      <dgm:prSet presAssocID="{DAB9EAEF-6A5E-4540-B5A7-67F92D8A6CDD}" presName="rootText1" presStyleLbl="node0" presStyleIdx="0" presStyleCnt="1">
        <dgm:presLayoutVars>
          <dgm:chPref val="3"/>
        </dgm:presLayoutVars>
      </dgm:prSet>
      <dgm:spPr/>
      <dgm:t>
        <a:bodyPr/>
        <a:lstStyle/>
        <a:p>
          <a:endParaRPr lang="zh-CN" altLang="en-US"/>
        </a:p>
      </dgm:t>
    </dgm:pt>
    <dgm:pt modelId="{EF6DC470-6992-4F2F-82EB-522385D660F2}" type="pres">
      <dgm:prSet presAssocID="{DAB9EAEF-6A5E-4540-B5A7-67F92D8A6CDD}" presName="rootConnector1" presStyleLbl="node1" presStyleIdx="0" presStyleCnt="0"/>
      <dgm:spPr/>
      <dgm:t>
        <a:bodyPr/>
        <a:lstStyle/>
        <a:p>
          <a:endParaRPr lang="zh-CN" altLang="en-US"/>
        </a:p>
      </dgm:t>
    </dgm:pt>
    <dgm:pt modelId="{6D276D4E-576C-40F7-872F-9420EE82D02F}" type="pres">
      <dgm:prSet presAssocID="{DAB9EAEF-6A5E-4540-B5A7-67F92D8A6CDD}" presName="hierChild2" presStyleCnt="0"/>
      <dgm:spPr/>
    </dgm:pt>
    <dgm:pt modelId="{ECD0ACCF-9CA6-49C2-B094-28498F49CBB5}" type="pres">
      <dgm:prSet presAssocID="{B1D98A00-3460-4AB1-A117-EB2B0208D397}" presName="Name37" presStyleLbl="parChTrans1D2" presStyleIdx="0" presStyleCnt="5"/>
      <dgm:spPr/>
      <dgm:t>
        <a:bodyPr/>
        <a:lstStyle/>
        <a:p>
          <a:endParaRPr lang="zh-CN" altLang="en-US"/>
        </a:p>
      </dgm:t>
    </dgm:pt>
    <dgm:pt modelId="{54D4AF29-0788-4046-A3A1-03977164788D}" type="pres">
      <dgm:prSet presAssocID="{8A63CC15-77DB-4E2F-97A6-C72A23F01996}" presName="hierRoot2" presStyleCnt="0">
        <dgm:presLayoutVars>
          <dgm:hierBranch val="init"/>
        </dgm:presLayoutVars>
      </dgm:prSet>
      <dgm:spPr/>
    </dgm:pt>
    <dgm:pt modelId="{98AA1393-57A0-4A2B-AF11-870B212E8E2D}" type="pres">
      <dgm:prSet presAssocID="{8A63CC15-77DB-4E2F-97A6-C72A23F01996}" presName="rootComposite" presStyleCnt="0"/>
      <dgm:spPr/>
    </dgm:pt>
    <dgm:pt modelId="{D3ABA3CD-B807-4264-911D-4ED1548EB24B}" type="pres">
      <dgm:prSet presAssocID="{8A63CC15-77DB-4E2F-97A6-C72A23F01996}" presName="rootText" presStyleLbl="node2" presStyleIdx="0" presStyleCnt="5">
        <dgm:presLayoutVars>
          <dgm:chPref val="3"/>
        </dgm:presLayoutVars>
      </dgm:prSet>
      <dgm:spPr/>
      <dgm:t>
        <a:bodyPr/>
        <a:lstStyle/>
        <a:p>
          <a:endParaRPr lang="zh-CN" altLang="en-US"/>
        </a:p>
      </dgm:t>
    </dgm:pt>
    <dgm:pt modelId="{D1C5A690-A8E5-46B0-A4C8-1084B0E30C9E}" type="pres">
      <dgm:prSet presAssocID="{8A63CC15-77DB-4E2F-97A6-C72A23F01996}" presName="rootConnector" presStyleLbl="node2" presStyleIdx="0" presStyleCnt="5"/>
      <dgm:spPr/>
      <dgm:t>
        <a:bodyPr/>
        <a:lstStyle/>
        <a:p>
          <a:endParaRPr lang="zh-CN" altLang="en-US"/>
        </a:p>
      </dgm:t>
    </dgm:pt>
    <dgm:pt modelId="{663D3CBB-37AC-4592-9C3C-EED34916876A}" type="pres">
      <dgm:prSet presAssocID="{8A63CC15-77DB-4E2F-97A6-C72A23F01996}" presName="hierChild4" presStyleCnt="0"/>
      <dgm:spPr/>
    </dgm:pt>
    <dgm:pt modelId="{A1AC6640-91E4-4031-8ED1-7960C9CF720E}" type="pres">
      <dgm:prSet presAssocID="{B8ABBE6D-427F-4957-9357-1F431073DD16}" presName="Name37" presStyleLbl="parChTrans1D3" presStyleIdx="0" presStyleCnt="9"/>
      <dgm:spPr/>
      <dgm:t>
        <a:bodyPr/>
        <a:lstStyle/>
        <a:p>
          <a:endParaRPr lang="zh-CN" altLang="en-US"/>
        </a:p>
      </dgm:t>
    </dgm:pt>
    <dgm:pt modelId="{3D5286CD-4BEC-4FED-B202-0D07E269E9B2}" type="pres">
      <dgm:prSet presAssocID="{6A0D4FBB-50E7-4E28-9BCD-41D3DFF553A2}" presName="hierRoot2" presStyleCnt="0">
        <dgm:presLayoutVars>
          <dgm:hierBranch val="init"/>
        </dgm:presLayoutVars>
      </dgm:prSet>
      <dgm:spPr/>
    </dgm:pt>
    <dgm:pt modelId="{C9D59C42-5212-44C8-BB76-19717721208C}" type="pres">
      <dgm:prSet presAssocID="{6A0D4FBB-50E7-4E28-9BCD-41D3DFF553A2}" presName="rootComposite" presStyleCnt="0"/>
      <dgm:spPr/>
    </dgm:pt>
    <dgm:pt modelId="{11D4CE8F-F3A8-4DD9-8BC3-CB12D5E5F8FD}" type="pres">
      <dgm:prSet presAssocID="{6A0D4FBB-50E7-4E28-9BCD-41D3DFF553A2}" presName="rootText" presStyleLbl="node3" presStyleIdx="0" presStyleCnt="9">
        <dgm:presLayoutVars>
          <dgm:chPref val="3"/>
        </dgm:presLayoutVars>
      </dgm:prSet>
      <dgm:spPr/>
      <dgm:t>
        <a:bodyPr/>
        <a:lstStyle/>
        <a:p>
          <a:endParaRPr lang="zh-CN" altLang="en-US"/>
        </a:p>
      </dgm:t>
    </dgm:pt>
    <dgm:pt modelId="{81A915D2-01AB-4E62-857A-66480B246201}" type="pres">
      <dgm:prSet presAssocID="{6A0D4FBB-50E7-4E28-9BCD-41D3DFF553A2}" presName="rootConnector" presStyleLbl="node3" presStyleIdx="0" presStyleCnt="9"/>
      <dgm:spPr/>
      <dgm:t>
        <a:bodyPr/>
        <a:lstStyle/>
        <a:p>
          <a:endParaRPr lang="zh-CN" altLang="en-US"/>
        </a:p>
      </dgm:t>
    </dgm:pt>
    <dgm:pt modelId="{36A9C156-9DEE-48FD-A6ED-AB236DF9C71C}" type="pres">
      <dgm:prSet presAssocID="{6A0D4FBB-50E7-4E28-9BCD-41D3DFF553A2}" presName="hierChild4" presStyleCnt="0"/>
      <dgm:spPr/>
    </dgm:pt>
    <dgm:pt modelId="{C6205A54-B561-4F63-A1A7-3ABE8AB9378E}" type="pres">
      <dgm:prSet presAssocID="{6A0D4FBB-50E7-4E28-9BCD-41D3DFF553A2}" presName="hierChild5" presStyleCnt="0"/>
      <dgm:spPr/>
    </dgm:pt>
    <dgm:pt modelId="{AFDDFABF-68F1-4B61-8FAD-8008D6A72F95}" type="pres">
      <dgm:prSet presAssocID="{4E88FED5-AD61-41C0-8934-2E861E1C0857}" presName="Name37" presStyleLbl="parChTrans1D3" presStyleIdx="1" presStyleCnt="9"/>
      <dgm:spPr/>
      <dgm:t>
        <a:bodyPr/>
        <a:lstStyle/>
        <a:p>
          <a:endParaRPr lang="zh-CN" altLang="en-US"/>
        </a:p>
      </dgm:t>
    </dgm:pt>
    <dgm:pt modelId="{59E65DD1-952E-437D-962E-CFEDD85D1B6A}" type="pres">
      <dgm:prSet presAssocID="{85CEFAE5-6043-44E5-82CB-2F4F1BE40953}" presName="hierRoot2" presStyleCnt="0">
        <dgm:presLayoutVars>
          <dgm:hierBranch val="init"/>
        </dgm:presLayoutVars>
      </dgm:prSet>
      <dgm:spPr/>
    </dgm:pt>
    <dgm:pt modelId="{668E8168-DDB2-43DD-9A7E-E5D80C620FD9}" type="pres">
      <dgm:prSet presAssocID="{85CEFAE5-6043-44E5-82CB-2F4F1BE40953}" presName="rootComposite" presStyleCnt="0"/>
      <dgm:spPr/>
    </dgm:pt>
    <dgm:pt modelId="{F7CD5780-4FDC-4DE9-A5B5-68587BFF9233}" type="pres">
      <dgm:prSet presAssocID="{85CEFAE5-6043-44E5-82CB-2F4F1BE40953}" presName="rootText" presStyleLbl="node3" presStyleIdx="1" presStyleCnt="9">
        <dgm:presLayoutVars>
          <dgm:chPref val="3"/>
        </dgm:presLayoutVars>
      </dgm:prSet>
      <dgm:spPr/>
      <dgm:t>
        <a:bodyPr/>
        <a:lstStyle/>
        <a:p>
          <a:endParaRPr lang="zh-CN" altLang="en-US"/>
        </a:p>
      </dgm:t>
    </dgm:pt>
    <dgm:pt modelId="{A66C84C7-261A-488A-BC67-7BBF9A7C6B8E}" type="pres">
      <dgm:prSet presAssocID="{85CEFAE5-6043-44E5-82CB-2F4F1BE40953}" presName="rootConnector" presStyleLbl="node3" presStyleIdx="1" presStyleCnt="9"/>
      <dgm:spPr/>
      <dgm:t>
        <a:bodyPr/>
        <a:lstStyle/>
        <a:p>
          <a:endParaRPr lang="zh-CN" altLang="en-US"/>
        </a:p>
      </dgm:t>
    </dgm:pt>
    <dgm:pt modelId="{2BAD9CB3-6365-423A-99DA-6C4CF74A0ADC}" type="pres">
      <dgm:prSet presAssocID="{85CEFAE5-6043-44E5-82CB-2F4F1BE40953}" presName="hierChild4" presStyleCnt="0"/>
      <dgm:spPr/>
    </dgm:pt>
    <dgm:pt modelId="{137DA386-AFB1-4801-8F9B-3AC68C9AB9B2}" type="pres">
      <dgm:prSet presAssocID="{85CEFAE5-6043-44E5-82CB-2F4F1BE40953}" presName="hierChild5" presStyleCnt="0"/>
      <dgm:spPr/>
    </dgm:pt>
    <dgm:pt modelId="{2B0B3D94-D575-466D-9F29-825D49567981}" type="pres">
      <dgm:prSet presAssocID="{8A63CC15-77DB-4E2F-97A6-C72A23F01996}" presName="hierChild5" presStyleCnt="0"/>
      <dgm:spPr/>
    </dgm:pt>
    <dgm:pt modelId="{A4EB0CD8-B264-46BD-9267-8B408BE727E6}" type="pres">
      <dgm:prSet presAssocID="{A01FFDD5-8E92-4168-B03B-8B3B3A16925D}" presName="Name37" presStyleLbl="parChTrans1D2" presStyleIdx="1" presStyleCnt="5"/>
      <dgm:spPr/>
      <dgm:t>
        <a:bodyPr/>
        <a:lstStyle/>
        <a:p>
          <a:endParaRPr lang="zh-CN" altLang="en-US"/>
        </a:p>
      </dgm:t>
    </dgm:pt>
    <dgm:pt modelId="{2498511C-A03A-4922-AA8D-522485192A21}" type="pres">
      <dgm:prSet presAssocID="{15969EEB-EF41-497C-8680-1439AE243EFD}" presName="hierRoot2" presStyleCnt="0">
        <dgm:presLayoutVars>
          <dgm:hierBranch val="init"/>
        </dgm:presLayoutVars>
      </dgm:prSet>
      <dgm:spPr/>
    </dgm:pt>
    <dgm:pt modelId="{862E5769-B354-4CDC-B1A4-5530A893CB47}" type="pres">
      <dgm:prSet presAssocID="{15969EEB-EF41-497C-8680-1439AE243EFD}" presName="rootComposite" presStyleCnt="0"/>
      <dgm:spPr/>
    </dgm:pt>
    <dgm:pt modelId="{0972661E-9018-4B13-AE10-81CE42177396}" type="pres">
      <dgm:prSet presAssocID="{15969EEB-EF41-497C-8680-1439AE243EFD}" presName="rootText" presStyleLbl="node2" presStyleIdx="1" presStyleCnt="5">
        <dgm:presLayoutVars>
          <dgm:chPref val="3"/>
        </dgm:presLayoutVars>
      </dgm:prSet>
      <dgm:spPr/>
      <dgm:t>
        <a:bodyPr/>
        <a:lstStyle/>
        <a:p>
          <a:endParaRPr lang="zh-CN" altLang="en-US"/>
        </a:p>
      </dgm:t>
    </dgm:pt>
    <dgm:pt modelId="{08FB3359-2649-4BBF-A1A4-7A75B58E47B1}" type="pres">
      <dgm:prSet presAssocID="{15969EEB-EF41-497C-8680-1439AE243EFD}" presName="rootConnector" presStyleLbl="node2" presStyleIdx="1" presStyleCnt="5"/>
      <dgm:spPr/>
      <dgm:t>
        <a:bodyPr/>
        <a:lstStyle/>
        <a:p>
          <a:endParaRPr lang="zh-CN" altLang="en-US"/>
        </a:p>
      </dgm:t>
    </dgm:pt>
    <dgm:pt modelId="{9728196C-189D-4FCF-8167-4971FE80CC3F}" type="pres">
      <dgm:prSet presAssocID="{15969EEB-EF41-497C-8680-1439AE243EFD}" presName="hierChild4" presStyleCnt="0"/>
      <dgm:spPr/>
    </dgm:pt>
    <dgm:pt modelId="{82B4D745-4037-48FE-890B-A8C63131D16E}" type="pres">
      <dgm:prSet presAssocID="{15969EEB-EF41-497C-8680-1439AE243EFD}" presName="hierChild5" presStyleCnt="0"/>
      <dgm:spPr/>
    </dgm:pt>
    <dgm:pt modelId="{42B240F4-4D9A-47CB-A97B-914D72990D29}" type="pres">
      <dgm:prSet presAssocID="{ADC2A4FD-0879-488C-A20D-CE6C0767E794}" presName="Name37" presStyleLbl="parChTrans1D2" presStyleIdx="2" presStyleCnt="5"/>
      <dgm:spPr/>
      <dgm:t>
        <a:bodyPr/>
        <a:lstStyle/>
        <a:p>
          <a:endParaRPr lang="zh-CN" altLang="en-US"/>
        </a:p>
      </dgm:t>
    </dgm:pt>
    <dgm:pt modelId="{F726C05E-4349-4F90-9769-B09A2E31EAF1}" type="pres">
      <dgm:prSet presAssocID="{FA463875-1927-424E-A1E2-9A5E1F1EE6DD}" presName="hierRoot2" presStyleCnt="0">
        <dgm:presLayoutVars>
          <dgm:hierBranch val="init"/>
        </dgm:presLayoutVars>
      </dgm:prSet>
      <dgm:spPr/>
    </dgm:pt>
    <dgm:pt modelId="{8509BEF9-9E0B-4F7D-91C7-0E1EB80345C3}" type="pres">
      <dgm:prSet presAssocID="{FA463875-1927-424E-A1E2-9A5E1F1EE6DD}" presName="rootComposite" presStyleCnt="0"/>
      <dgm:spPr/>
    </dgm:pt>
    <dgm:pt modelId="{89F78D2D-7450-4372-A823-28E29741AF46}" type="pres">
      <dgm:prSet presAssocID="{FA463875-1927-424E-A1E2-9A5E1F1EE6DD}" presName="rootText" presStyleLbl="node2" presStyleIdx="2" presStyleCnt="5">
        <dgm:presLayoutVars>
          <dgm:chPref val="3"/>
        </dgm:presLayoutVars>
      </dgm:prSet>
      <dgm:spPr/>
      <dgm:t>
        <a:bodyPr/>
        <a:lstStyle/>
        <a:p>
          <a:endParaRPr lang="zh-CN" altLang="en-US"/>
        </a:p>
      </dgm:t>
    </dgm:pt>
    <dgm:pt modelId="{AE8CA595-7CC2-4BF1-8AFE-7266DCC6A76C}" type="pres">
      <dgm:prSet presAssocID="{FA463875-1927-424E-A1E2-9A5E1F1EE6DD}" presName="rootConnector" presStyleLbl="node2" presStyleIdx="2" presStyleCnt="5"/>
      <dgm:spPr/>
      <dgm:t>
        <a:bodyPr/>
        <a:lstStyle/>
        <a:p>
          <a:endParaRPr lang="zh-CN" altLang="en-US"/>
        </a:p>
      </dgm:t>
    </dgm:pt>
    <dgm:pt modelId="{2B7E9C7E-CAA6-423F-AFCA-44D50A557BD7}" type="pres">
      <dgm:prSet presAssocID="{FA463875-1927-424E-A1E2-9A5E1F1EE6DD}" presName="hierChild4" presStyleCnt="0"/>
      <dgm:spPr/>
    </dgm:pt>
    <dgm:pt modelId="{C79D8C45-CE68-434E-8462-1CE31D7C3B79}" type="pres">
      <dgm:prSet presAssocID="{FA463875-1927-424E-A1E2-9A5E1F1EE6DD}" presName="hierChild5" presStyleCnt="0"/>
      <dgm:spPr/>
    </dgm:pt>
    <dgm:pt modelId="{EA33C8C4-7FD9-4034-AF7F-5141361AC9E1}" type="pres">
      <dgm:prSet presAssocID="{F3AF80AE-90C0-4A6F-BB80-C4A452011AB2}" presName="Name37" presStyleLbl="parChTrans1D2" presStyleIdx="3" presStyleCnt="5"/>
      <dgm:spPr/>
      <dgm:t>
        <a:bodyPr/>
        <a:lstStyle/>
        <a:p>
          <a:endParaRPr lang="zh-CN" altLang="en-US"/>
        </a:p>
      </dgm:t>
    </dgm:pt>
    <dgm:pt modelId="{5358F263-470A-4C4A-8C99-47C61FF418BC}" type="pres">
      <dgm:prSet presAssocID="{EC1F28EB-4DD5-46D3-88C2-08BF35C59345}" presName="hierRoot2" presStyleCnt="0">
        <dgm:presLayoutVars>
          <dgm:hierBranch val="init"/>
        </dgm:presLayoutVars>
      </dgm:prSet>
      <dgm:spPr/>
    </dgm:pt>
    <dgm:pt modelId="{9915A896-EEE4-4F6F-8FD8-4862647F3487}" type="pres">
      <dgm:prSet presAssocID="{EC1F28EB-4DD5-46D3-88C2-08BF35C59345}" presName="rootComposite" presStyleCnt="0"/>
      <dgm:spPr/>
    </dgm:pt>
    <dgm:pt modelId="{3A446A91-EC88-42F3-81CC-EF715068FFBC}" type="pres">
      <dgm:prSet presAssocID="{EC1F28EB-4DD5-46D3-88C2-08BF35C59345}" presName="rootText" presStyleLbl="node2" presStyleIdx="3" presStyleCnt="5">
        <dgm:presLayoutVars>
          <dgm:chPref val="3"/>
        </dgm:presLayoutVars>
      </dgm:prSet>
      <dgm:spPr/>
      <dgm:t>
        <a:bodyPr/>
        <a:lstStyle/>
        <a:p>
          <a:endParaRPr lang="zh-CN" altLang="en-US"/>
        </a:p>
      </dgm:t>
    </dgm:pt>
    <dgm:pt modelId="{C445FBA6-F99A-48A7-972C-0C02C33F47DE}" type="pres">
      <dgm:prSet presAssocID="{EC1F28EB-4DD5-46D3-88C2-08BF35C59345}" presName="rootConnector" presStyleLbl="node2" presStyleIdx="3" presStyleCnt="5"/>
      <dgm:spPr/>
      <dgm:t>
        <a:bodyPr/>
        <a:lstStyle/>
        <a:p>
          <a:endParaRPr lang="zh-CN" altLang="en-US"/>
        </a:p>
      </dgm:t>
    </dgm:pt>
    <dgm:pt modelId="{FB5B96C2-EDB6-452A-A927-B1A7275EBAEB}" type="pres">
      <dgm:prSet presAssocID="{EC1F28EB-4DD5-46D3-88C2-08BF35C59345}" presName="hierChild4" presStyleCnt="0"/>
      <dgm:spPr/>
    </dgm:pt>
    <dgm:pt modelId="{EE5E3498-3A26-4BF2-BAF1-FFAC2644987E}" type="pres">
      <dgm:prSet presAssocID="{05F37A29-7FCC-4EC1-AE53-BFA5E45E55F2}" presName="Name37" presStyleLbl="parChTrans1D3" presStyleIdx="2" presStyleCnt="9"/>
      <dgm:spPr/>
      <dgm:t>
        <a:bodyPr/>
        <a:lstStyle/>
        <a:p>
          <a:endParaRPr lang="zh-CN" altLang="en-US"/>
        </a:p>
      </dgm:t>
    </dgm:pt>
    <dgm:pt modelId="{28A95326-E6C8-476B-87A6-9821874A16F4}" type="pres">
      <dgm:prSet presAssocID="{2CDE2653-9098-4D07-898A-32B36CB98363}" presName="hierRoot2" presStyleCnt="0">
        <dgm:presLayoutVars>
          <dgm:hierBranch val="init"/>
        </dgm:presLayoutVars>
      </dgm:prSet>
      <dgm:spPr/>
    </dgm:pt>
    <dgm:pt modelId="{327071DD-214E-4F8B-900F-802289B14E51}" type="pres">
      <dgm:prSet presAssocID="{2CDE2653-9098-4D07-898A-32B36CB98363}" presName="rootComposite" presStyleCnt="0"/>
      <dgm:spPr/>
    </dgm:pt>
    <dgm:pt modelId="{116BA180-E25B-4CC8-8426-001E0B4E1CE2}" type="pres">
      <dgm:prSet presAssocID="{2CDE2653-9098-4D07-898A-32B36CB98363}" presName="rootText" presStyleLbl="node3" presStyleIdx="2" presStyleCnt="9">
        <dgm:presLayoutVars>
          <dgm:chPref val="3"/>
        </dgm:presLayoutVars>
      </dgm:prSet>
      <dgm:spPr/>
      <dgm:t>
        <a:bodyPr/>
        <a:lstStyle/>
        <a:p>
          <a:endParaRPr lang="zh-CN" altLang="en-US"/>
        </a:p>
      </dgm:t>
    </dgm:pt>
    <dgm:pt modelId="{CB474D68-5E97-4EBB-86DA-3D675DA207BA}" type="pres">
      <dgm:prSet presAssocID="{2CDE2653-9098-4D07-898A-32B36CB98363}" presName="rootConnector" presStyleLbl="node3" presStyleIdx="2" presStyleCnt="9"/>
      <dgm:spPr/>
      <dgm:t>
        <a:bodyPr/>
        <a:lstStyle/>
        <a:p>
          <a:endParaRPr lang="zh-CN" altLang="en-US"/>
        </a:p>
      </dgm:t>
    </dgm:pt>
    <dgm:pt modelId="{CE45CE8A-B41E-49A2-A126-0146B7843B86}" type="pres">
      <dgm:prSet presAssocID="{2CDE2653-9098-4D07-898A-32B36CB98363}" presName="hierChild4" presStyleCnt="0"/>
      <dgm:spPr/>
    </dgm:pt>
    <dgm:pt modelId="{551B9153-7B2D-49CD-AC1D-874488094975}" type="pres">
      <dgm:prSet presAssocID="{2CDE2653-9098-4D07-898A-32B36CB98363}" presName="hierChild5" presStyleCnt="0"/>
      <dgm:spPr/>
    </dgm:pt>
    <dgm:pt modelId="{22E0C1EE-B9E3-4D84-A7DF-C450263C15D9}" type="pres">
      <dgm:prSet presAssocID="{C46EA20A-6785-4545-81C5-C845E01E40BB}" presName="Name37" presStyleLbl="parChTrans1D3" presStyleIdx="3" presStyleCnt="9"/>
      <dgm:spPr/>
      <dgm:t>
        <a:bodyPr/>
        <a:lstStyle/>
        <a:p>
          <a:endParaRPr lang="zh-CN" altLang="en-US"/>
        </a:p>
      </dgm:t>
    </dgm:pt>
    <dgm:pt modelId="{151AA939-BCD2-4AB1-BEA4-8FDA010CD442}" type="pres">
      <dgm:prSet presAssocID="{6ED52046-1A83-4262-B3E0-079E3C31E6FF}" presName="hierRoot2" presStyleCnt="0">
        <dgm:presLayoutVars>
          <dgm:hierBranch val="init"/>
        </dgm:presLayoutVars>
      </dgm:prSet>
      <dgm:spPr/>
    </dgm:pt>
    <dgm:pt modelId="{23A2B848-1112-4ABE-BB45-925C140161D8}" type="pres">
      <dgm:prSet presAssocID="{6ED52046-1A83-4262-B3E0-079E3C31E6FF}" presName="rootComposite" presStyleCnt="0"/>
      <dgm:spPr/>
    </dgm:pt>
    <dgm:pt modelId="{098E1921-F263-4536-AB41-DD7C23E60571}" type="pres">
      <dgm:prSet presAssocID="{6ED52046-1A83-4262-B3E0-079E3C31E6FF}" presName="rootText" presStyleLbl="node3" presStyleIdx="3" presStyleCnt="9">
        <dgm:presLayoutVars>
          <dgm:chPref val="3"/>
        </dgm:presLayoutVars>
      </dgm:prSet>
      <dgm:spPr/>
      <dgm:t>
        <a:bodyPr/>
        <a:lstStyle/>
        <a:p>
          <a:endParaRPr lang="zh-CN" altLang="en-US"/>
        </a:p>
      </dgm:t>
    </dgm:pt>
    <dgm:pt modelId="{57AF201F-164C-4B27-A58E-D589FD34FBC6}" type="pres">
      <dgm:prSet presAssocID="{6ED52046-1A83-4262-B3E0-079E3C31E6FF}" presName="rootConnector" presStyleLbl="node3" presStyleIdx="3" presStyleCnt="9"/>
      <dgm:spPr/>
      <dgm:t>
        <a:bodyPr/>
        <a:lstStyle/>
        <a:p>
          <a:endParaRPr lang="zh-CN" altLang="en-US"/>
        </a:p>
      </dgm:t>
    </dgm:pt>
    <dgm:pt modelId="{ED6B21F8-000E-4AED-A343-26F993D31F8E}" type="pres">
      <dgm:prSet presAssocID="{6ED52046-1A83-4262-B3E0-079E3C31E6FF}" presName="hierChild4" presStyleCnt="0"/>
      <dgm:spPr/>
    </dgm:pt>
    <dgm:pt modelId="{F9C87D15-AB87-4A7C-83CC-AC2A4414B68C}" type="pres">
      <dgm:prSet presAssocID="{6ED52046-1A83-4262-B3E0-079E3C31E6FF}" presName="hierChild5" presStyleCnt="0"/>
      <dgm:spPr/>
    </dgm:pt>
    <dgm:pt modelId="{C3AE71D7-65D1-42F1-9819-875CC752F782}" type="pres">
      <dgm:prSet presAssocID="{29C6701B-F7B0-41A0-B46F-799BF04FCD04}" presName="Name37" presStyleLbl="parChTrans1D3" presStyleIdx="4" presStyleCnt="9"/>
      <dgm:spPr/>
      <dgm:t>
        <a:bodyPr/>
        <a:lstStyle/>
        <a:p>
          <a:endParaRPr lang="zh-CN" altLang="en-US"/>
        </a:p>
      </dgm:t>
    </dgm:pt>
    <dgm:pt modelId="{18302242-0747-4215-8148-C73494F9A83A}" type="pres">
      <dgm:prSet presAssocID="{5846A396-AC2C-49C7-9D03-4155F8853476}" presName="hierRoot2" presStyleCnt="0">
        <dgm:presLayoutVars>
          <dgm:hierBranch val="init"/>
        </dgm:presLayoutVars>
      </dgm:prSet>
      <dgm:spPr/>
    </dgm:pt>
    <dgm:pt modelId="{0D4C7B00-97CA-4779-BDE5-E0381634B06A}" type="pres">
      <dgm:prSet presAssocID="{5846A396-AC2C-49C7-9D03-4155F8853476}" presName="rootComposite" presStyleCnt="0"/>
      <dgm:spPr/>
    </dgm:pt>
    <dgm:pt modelId="{15994584-9712-4A24-8214-7CD6896C3E26}" type="pres">
      <dgm:prSet presAssocID="{5846A396-AC2C-49C7-9D03-4155F8853476}" presName="rootText" presStyleLbl="node3" presStyleIdx="4" presStyleCnt="9">
        <dgm:presLayoutVars>
          <dgm:chPref val="3"/>
        </dgm:presLayoutVars>
      </dgm:prSet>
      <dgm:spPr/>
      <dgm:t>
        <a:bodyPr/>
        <a:lstStyle/>
        <a:p>
          <a:endParaRPr lang="zh-CN" altLang="en-US"/>
        </a:p>
      </dgm:t>
    </dgm:pt>
    <dgm:pt modelId="{707CD1C0-07A7-4270-A3B9-B9633ECE44E3}" type="pres">
      <dgm:prSet presAssocID="{5846A396-AC2C-49C7-9D03-4155F8853476}" presName="rootConnector" presStyleLbl="node3" presStyleIdx="4" presStyleCnt="9"/>
      <dgm:spPr/>
      <dgm:t>
        <a:bodyPr/>
        <a:lstStyle/>
        <a:p>
          <a:endParaRPr lang="zh-CN" altLang="en-US"/>
        </a:p>
      </dgm:t>
    </dgm:pt>
    <dgm:pt modelId="{37988681-ACF3-4830-8033-FB8FA4CC2FF0}" type="pres">
      <dgm:prSet presAssocID="{5846A396-AC2C-49C7-9D03-4155F8853476}" presName="hierChild4" presStyleCnt="0"/>
      <dgm:spPr/>
    </dgm:pt>
    <dgm:pt modelId="{83A489E2-C934-4CA1-AB7B-74C5FF4ED410}" type="pres">
      <dgm:prSet presAssocID="{5846A396-AC2C-49C7-9D03-4155F8853476}" presName="hierChild5" presStyleCnt="0"/>
      <dgm:spPr/>
    </dgm:pt>
    <dgm:pt modelId="{86EAD6A1-0D3B-4FE8-B8C5-CB4213244C2A}" type="pres">
      <dgm:prSet presAssocID="{EC1F28EB-4DD5-46D3-88C2-08BF35C59345}" presName="hierChild5" presStyleCnt="0"/>
      <dgm:spPr/>
    </dgm:pt>
    <dgm:pt modelId="{33C74023-4080-416D-A28D-832028B14008}" type="pres">
      <dgm:prSet presAssocID="{84CB173E-1D0C-4C23-AE31-F3AC336D1405}" presName="Name37" presStyleLbl="parChTrans1D2" presStyleIdx="4" presStyleCnt="5"/>
      <dgm:spPr/>
      <dgm:t>
        <a:bodyPr/>
        <a:lstStyle/>
        <a:p>
          <a:endParaRPr lang="zh-CN" altLang="en-US"/>
        </a:p>
      </dgm:t>
    </dgm:pt>
    <dgm:pt modelId="{3163707C-23DC-4A52-8F6D-7EA73408DB14}" type="pres">
      <dgm:prSet presAssocID="{1C7FD918-C933-474C-8991-4B7735A013CD}" presName="hierRoot2" presStyleCnt="0">
        <dgm:presLayoutVars>
          <dgm:hierBranch val="init"/>
        </dgm:presLayoutVars>
      </dgm:prSet>
      <dgm:spPr/>
    </dgm:pt>
    <dgm:pt modelId="{884CB6B9-BB3F-49B6-ADA9-7FD7CFCFEFF2}" type="pres">
      <dgm:prSet presAssocID="{1C7FD918-C933-474C-8991-4B7735A013CD}" presName="rootComposite" presStyleCnt="0"/>
      <dgm:spPr/>
    </dgm:pt>
    <dgm:pt modelId="{09289D7E-A20D-4E15-846F-A0D215A46FA2}" type="pres">
      <dgm:prSet presAssocID="{1C7FD918-C933-474C-8991-4B7735A013CD}" presName="rootText" presStyleLbl="node2" presStyleIdx="4" presStyleCnt="5">
        <dgm:presLayoutVars>
          <dgm:chPref val="3"/>
        </dgm:presLayoutVars>
      </dgm:prSet>
      <dgm:spPr/>
      <dgm:t>
        <a:bodyPr/>
        <a:lstStyle/>
        <a:p>
          <a:endParaRPr lang="zh-CN" altLang="en-US"/>
        </a:p>
      </dgm:t>
    </dgm:pt>
    <dgm:pt modelId="{56972A67-B4D1-4DBE-A456-2C2B137E3F0D}" type="pres">
      <dgm:prSet presAssocID="{1C7FD918-C933-474C-8991-4B7735A013CD}" presName="rootConnector" presStyleLbl="node2" presStyleIdx="4" presStyleCnt="5"/>
      <dgm:spPr/>
      <dgm:t>
        <a:bodyPr/>
        <a:lstStyle/>
        <a:p>
          <a:endParaRPr lang="zh-CN" altLang="en-US"/>
        </a:p>
      </dgm:t>
    </dgm:pt>
    <dgm:pt modelId="{D5561F12-6EA4-4F34-A050-15AE7CD9A3CA}" type="pres">
      <dgm:prSet presAssocID="{1C7FD918-C933-474C-8991-4B7735A013CD}" presName="hierChild4" presStyleCnt="0"/>
      <dgm:spPr/>
    </dgm:pt>
    <dgm:pt modelId="{DFA14634-C01C-4579-82EF-249DBB7A973B}" type="pres">
      <dgm:prSet presAssocID="{F715B44E-F7E9-4C9A-8492-2597D94A1C56}" presName="Name37" presStyleLbl="parChTrans1D3" presStyleIdx="5" presStyleCnt="9"/>
      <dgm:spPr/>
      <dgm:t>
        <a:bodyPr/>
        <a:lstStyle/>
        <a:p>
          <a:endParaRPr lang="zh-CN" altLang="en-US"/>
        </a:p>
      </dgm:t>
    </dgm:pt>
    <dgm:pt modelId="{6187ADF9-9127-49FB-B873-AB1E44DCD853}" type="pres">
      <dgm:prSet presAssocID="{C35F8929-1A4C-45C8-9CF2-5E4067B8B4A3}" presName="hierRoot2" presStyleCnt="0">
        <dgm:presLayoutVars>
          <dgm:hierBranch val="init"/>
        </dgm:presLayoutVars>
      </dgm:prSet>
      <dgm:spPr/>
    </dgm:pt>
    <dgm:pt modelId="{0FE836F5-5CBB-41B2-85E8-D180D9616969}" type="pres">
      <dgm:prSet presAssocID="{C35F8929-1A4C-45C8-9CF2-5E4067B8B4A3}" presName="rootComposite" presStyleCnt="0"/>
      <dgm:spPr/>
    </dgm:pt>
    <dgm:pt modelId="{5EDDAE4C-2C5B-4C43-B53F-2645E872643D}" type="pres">
      <dgm:prSet presAssocID="{C35F8929-1A4C-45C8-9CF2-5E4067B8B4A3}" presName="rootText" presStyleLbl="node3" presStyleIdx="5" presStyleCnt="9">
        <dgm:presLayoutVars>
          <dgm:chPref val="3"/>
        </dgm:presLayoutVars>
      </dgm:prSet>
      <dgm:spPr/>
      <dgm:t>
        <a:bodyPr/>
        <a:lstStyle/>
        <a:p>
          <a:endParaRPr lang="zh-CN" altLang="en-US"/>
        </a:p>
      </dgm:t>
    </dgm:pt>
    <dgm:pt modelId="{D279D433-F651-407F-8A64-FE5D65491947}" type="pres">
      <dgm:prSet presAssocID="{C35F8929-1A4C-45C8-9CF2-5E4067B8B4A3}" presName="rootConnector" presStyleLbl="node3" presStyleIdx="5" presStyleCnt="9"/>
      <dgm:spPr/>
      <dgm:t>
        <a:bodyPr/>
        <a:lstStyle/>
        <a:p>
          <a:endParaRPr lang="zh-CN" altLang="en-US"/>
        </a:p>
      </dgm:t>
    </dgm:pt>
    <dgm:pt modelId="{78ED5676-0544-46CF-AD03-2D6ECE537349}" type="pres">
      <dgm:prSet presAssocID="{C35F8929-1A4C-45C8-9CF2-5E4067B8B4A3}" presName="hierChild4" presStyleCnt="0"/>
      <dgm:spPr/>
    </dgm:pt>
    <dgm:pt modelId="{FE25B3B0-743A-4787-9915-F524E47ED6F6}" type="pres">
      <dgm:prSet presAssocID="{C35F8929-1A4C-45C8-9CF2-5E4067B8B4A3}" presName="hierChild5" presStyleCnt="0"/>
      <dgm:spPr/>
    </dgm:pt>
    <dgm:pt modelId="{8D08882D-1E4C-479D-B8E2-69AE301E2417}" type="pres">
      <dgm:prSet presAssocID="{21DBA82D-BF1D-4CB2-A93A-F02549C7B6E6}" presName="Name37" presStyleLbl="parChTrans1D3" presStyleIdx="6" presStyleCnt="9"/>
      <dgm:spPr/>
      <dgm:t>
        <a:bodyPr/>
        <a:lstStyle/>
        <a:p>
          <a:endParaRPr lang="zh-CN" altLang="en-US"/>
        </a:p>
      </dgm:t>
    </dgm:pt>
    <dgm:pt modelId="{A6066127-CB39-40CD-8A31-55A7276CED26}" type="pres">
      <dgm:prSet presAssocID="{9E6CF474-F9CB-4366-8918-0F88B39FEC72}" presName="hierRoot2" presStyleCnt="0">
        <dgm:presLayoutVars>
          <dgm:hierBranch val="init"/>
        </dgm:presLayoutVars>
      </dgm:prSet>
      <dgm:spPr/>
    </dgm:pt>
    <dgm:pt modelId="{0CCE3A7D-C048-4E16-9BD5-986E535E2E78}" type="pres">
      <dgm:prSet presAssocID="{9E6CF474-F9CB-4366-8918-0F88B39FEC72}" presName="rootComposite" presStyleCnt="0"/>
      <dgm:spPr/>
    </dgm:pt>
    <dgm:pt modelId="{250A0C00-69AF-4D9B-8243-3DC6A78A3ED8}" type="pres">
      <dgm:prSet presAssocID="{9E6CF474-F9CB-4366-8918-0F88B39FEC72}" presName="rootText" presStyleLbl="node3" presStyleIdx="6" presStyleCnt="9">
        <dgm:presLayoutVars>
          <dgm:chPref val="3"/>
        </dgm:presLayoutVars>
      </dgm:prSet>
      <dgm:spPr/>
      <dgm:t>
        <a:bodyPr/>
        <a:lstStyle/>
        <a:p>
          <a:endParaRPr lang="zh-CN" altLang="en-US"/>
        </a:p>
      </dgm:t>
    </dgm:pt>
    <dgm:pt modelId="{4A00281E-0E1E-4CC2-87E4-82E7DB01E804}" type="pres">
      <dgm:prSet presAssocID="{9E6CF474-F9CB-4366-8918-0F88B39FEC72}" presName="rootConnector" presStyleLbl="node3" presStyleIdx="6" presStyleCnt="9"/>
      <dgm:spPr/>
      <dgm:t>
        <a:bodyPr/>
        <a:lstStyle/>
        <a:p>
          <a:endParaRPr lang="zh-CN" altLang="en-US"/>
        </a:p>
      </dgm:t>
    </dgm:pt>
    <dgm:pt modelId="{1615A098-7EF2-43B7-9919-456B32D1F817}" type="pres">
      <dgm:prSet presAssocID="{9E6CF474-F9CB-4366-8918-0F88B39FEC72}" presName="hierChild4" presStyleCnt="0"/>
      <dgm:spPr/>
    </dgm:pt>
    <dgm:pt modelId="{8D80DE74-DECA-42A5-B37C-DE79E8C770F2}" type="pres">
      <dgm:prSet presAssocID="{9E6CF474-F9CB-4366-8918-0F88B39FEC72}" presName="hierChild5" presStyleCnt="0"/>
      <dgm:spPr/>
    </dgm:pt>
    <dgm:pt modelId="{3357E873-228E-4F1A-892F-40D8E69D288D}" type="pres">
      <dgm:prSet presAssocID="{0822CA61-E9A5-449C-8D5B-25922A747DD2}" presName="Name37" presStyleLbl="parChTrans1D3" presStyleIdx="7" presStyleCnt="9"/>
      <dgm:spPr/>
      <dgm:t>
        <a:bodyPr/>
        <a:lstStyle/>
        <a:p>
          <a:endParaRPr lang="zh-CN" altLang="en-US"/>
        </a:p>
      </dgm:t>
    </dgm:pt>
    <dgm:pt modelId="{64B239E2-B39D-46B5-8C03-6B98B681A4F4}" type="pres">
      <dgm:prSet presAssocID="{A11D5432-2504-4B64-BEAC-D158DEA51449}" presName="hierRoot2" presStyleCnt="0">
        <dgm:presLayoutVars>
          <dgm:hierBranch val="init"/>
        </dgm:presLayoutVars>
      </dgm:prSet>
      <dgm:spPr/>
    </dgm:pt>
    <dgm:pt modelId="{38C3F377-24D1-4FEF-AC22-4A8F83433B1E}" type="pres">
      <dgm:prSet presAssocID="{A11D5432-2504-4B64-BEAC-D158DEA51449}" presName="rootComposite" presStyleCnt="0"/>
      <dgm:spPr/>
    </dgm:pt>
    <dgm:pt modelId="{FAA1BC66-2DC8-4EC6-AF25-AF6EA071548B}" type="pres">
      <dgm:prSet presAssocID="{A11D5432-2504-4B64-BEAC-D158DEA51449}" presName="rootText" presStyleLbl="node3" presStyleIdx="7" presStyleCnt="9">
        <dgm:presLayoutVars>
          <dgm:chPref val="3"/>
        </dgm:presLayoutVars>
      </dgm:prSet>
      <dgm:spPr/>
      <dgm:t>
        <a:bodyPr/>
        <a:lstStyle/>
        <a:p>
          <a:endParaRPr lang="zh-CN" altLang="en-US"/>
        </a:p>
      </dgm:t>
    </dgm:pt>
    <dgm:pt modelId="{BBB16439-B219-44AC-9900-77D3DB44B159}" type="pres">
      <dgm:prSet presAssocID="{A11D5432-2504-4B64-BEAC-D158DEA51449}" presName="rootConnector" presStyleLbl="node3" presStyleIdx="7" presStyleCnt="9"/>
      <dgm:spPr/>
      <dgm:t>
        <a:bodyPr/>
        <a:lstStyle/>
        <a:p>
          <a:endParaRPr lang="zh-CN" altLang="en-US"/>
        </a:p>
      </dgm:t>
    </dgm:pt>
    <dgm:pt modelId="{9AB3F076-DA40-42A6-B948-1E759729F149}" type="pres">
      <dgm:prSet presAssocID="{A11D5432-2504-4B64-BEAC-D158DEA51449}" presName="hierChild4" presStyleCnt="0"/>
      <dgm:spPr/>
    </dgm:pt>
    <dgm:pt modelId="{7B3CE36A-D8D1-490D-AE2B-DFD923091DAB}" type="pres">
      <dgm:prSet presAssocID="{A11D5432-2504-4B64-BEAC-D158DEA51449}" presName="hierChild5" presStyleCnt="0"/>
      <dgm:spPr/>
    </dgm:pt>
    <dgm:pt modelId="{5193C761-9F10-4180-B5F1-E81896CB8ED1}" type="pres">
      <dgm:prSet presAssocID="{D90D673C-A090-464B-852F-5DDD13BC7CE6}" presName="Name37" presStyleLbl="parChTrans1D3" presStyleIdx="8" presStyleCnt="9"/>
      <dgm:spPr/>
      <dgm:t>
        <a:bodyPr/>
        <a:lstStyle/>
        <a:p>
          <a:endParaRPr lang="zh-CN" altLang="en-US"/>
        </a:p>
      </dgm:t>
    </dgm:pt>
    <dgm:pt modelId="{40F06D67-E60E-4E17-98D9-B69D12FAC32F}" type="pres">
      <dgm:prSet presAssocID="{0809FE7B-F6C8-4D2B-B008-800A3C614B01}" presName="hierRoot2" presStyleCnt="0">
        <dgm:presLayoutVars>
          <dgm:hierBranch val="init"/>
        </dgm:presLayoutVars>
      </dgm:prSet>
      <dgm:spPr/>
    </dgm:pt>
    <dgm:pt modelId="{65DC7DB6-DF1E-46FC-98B5-6153351134E9}" type="pres">
      <dgm:prSet presAssocID="{0809FE7B-F6C8-4D2B-B008-800A3C614B01}" presName="rootComposite" presStyleCnt="0"/>
      <dgm:spPr/>
    </dgm:pt>
    <dgm:pt modelId="{5F520B1C-9B55-40BE-B38A-BD30FB105915}" type="pres">
      <dgm:prSet presAssocID="{0809FE7B-F6C8-4D2B-B008-800A3C614B01}" presName="rootText" presStyleLbl="node3" presStyleIdx="8" presStyleCnt="9">
        <dgm:presLayoutVars>
          <dgm:chPref val="3"/>
        </dgm:presLayoutVars>
      </dgm:prSet>
      <dgm:spPr/>
      <dgm:t>
        <a:bodyPr/>
        <a:lstStyle/>
        <a:p>
          <a:endParaRPr lang="zh-CN" altLang="en-US"/>
        </a:p>
      </dgm:t>
    </dgm:pt>
    <dgm:pt modelId="{03BBD264-FEBD-4BC5-B244-2226E6B7AEF4}" type="pres">
      <dgm:prSet presAssocID="{0809FE7B-F6C8-4D2B-B008-800A3C614B01}" presName="rootConnector" presStyleLbl="node3" presStyleIdx="8" presStyleCnt="9"/>
      <dgm:spPr/>
      <dgm:t>
        <a:bodyPr/>
        <a:lstStyle/>
        <a:p>
          <a:endParaRPr lang="zh-CN" altLang="en-US"/>
        </a:p>
      </dgm:t>
    </dgm:pt>
    <dgm:pt modelId="{7ADFA116-53AD-4AAE-AAD0-CAEBC26D4199}" type="pres">
      <dgm:prSet presAssocID="{0809FE7B-F6C8-4D2B-B008-800A3C614B01}" presName="hierChild4" presStyleCnt="0"/>
      <dgm:spPr/>
    </dgm:pt>
    <dgm:pt modelId="{2EA5D1EB-EDEB-4157-B402-3CA90170030E}" type="pres">
      <dgm:prSet presAssocID="{0809FE7B-F6C8-4D2B-B008-800A3C614B01}" presName="hierChild5" presStyleCnt="0"/>
      <dgm:spPr/>
    </dgm:pt>
    <dgm:pt modelId="{A30021EC-11D0-4AFF-946B-AD3A1167B09B}" type="pres">
      <dgm:prSet presAssocID="{1C7FD918-C933-474C-8991-4B7735A013CD}" presName="hierChild5" presStyleCnt="0"/>
      <dgm:spPr/>
    </dgm:pt>
    <dgm:pt modelId="{B1FDB5F2-F44B-4351-B18A-DDFD80C8F869}" type="pres">
      <dgm:prSet presAssocID="{DAB9EAEF-6A5E-4540-B5A7-67F92D8A6CDD}" presName="hierChild3" presStyleCnt="0"/>
      <dgm:spPr/>
    </dgm:pt>
  </dgm:ptLst>
  <dgm:cxnLst>
    <dgm:cxn modelId="{D6C7D205-2C2C-4D47-B485-9BACDAF73BBD}" srcId="{1C7FD918-C933-474C-8991-4B7735A013CD}" destId="{A11D5432-2504-4B64-BEAC-D158DEA51449}" srcOrd="2" destOrd="0" parTransId="{0822CA61-E9A5-449C-8D5B-25922A747DD2}" sibTransId="{C62ABDDA-B9E9-48C4-BA5E-2BE8703D8BAD}"/>
    <dgm:cxn modelId="{25D71403-1285-4B7E-B6DB-A97098B311F7}" type="presOf" srcId="{9E6CF474-F9CB-4366-8918-0F88B39FEC72}" destId="{250A0C00-69AF-4D9B-8243-3DC6A78A3ED8}" srcOrd="0" destOrd="0" presId="urn:microsoft.com/office/officeart/2005/8/layout/orgChart1"/>
    <dgm:cxn modelId="{48DE504F-9440-4568-A1FE-31D6B8051AA1}" srcId="{8A63CC15-77DB-4E2F-97A6-C72A23F01996}" destId="{6A0D4FBB-50E7-4E28-9BCD-41D3DFF553A2}" srcOrd="0" destOrd="0" parTransId="{B8ABBE6D-427F-4957-9357-1F431073DD16}" sibTransId="{29E2D8EA-F97F-45AF-8C5A-80EB7BF450AB}"/>
    <dgm:cxn modelId="{D428062A-308C-475E-99D6-E7C7B23367AC}" srcId="{EC1F28EB-4DD5-46D3-88C2-08BF35C59345}" destId="{2CDE2653-9098-4D07-898A-32B36CB98363}" srcOrd="0" destOrd="0" parTransId="{05F37A29-7FCC-4EC1-AE53-BFA5E45E55F2}" sibTransId="{19FAF1DF-FA4C-4F87-AA19-AAE1D8D63AEB}"/>
    <dgm:cxn modelId="{F6EFF43F-9710-4D92-85E0-09ED46153503}" type="presOf" srcId="{15969EEB-EF41-497C-8680-1439AE243EFD}" destId="{0972661E-9018-4B13-AE10-81CE42177396}" srcOrd="0" destOrd="0" presId="urn:microsoft.com/office/officeart/2005/8/layout/orgChart1"/>
    <dgm:cxn modelId="{FF37A137-978D-4BA8-93DE-E759F2EDDA58}" type="presOf" srcId="{C35F8929-1A4C-45C8-9CF2-5E4067B8B4A3}" destId="{5EDDAE4C-2C5B-4C43-B53F-2645E872643D}" srcOrd="0" destOrd="0" presId="urn:microsoft.com/office/officeart/2005/8/layout/orgChart1"/>
    <dgm:cxn modelId="{E60962D3-FD38-4608-ABC9-3D86165FD91C}" srcId="{EC1F28EB-4DD5-46D3-88C2-08BF35C59345}" destId="{6ED52046-1A83-4262-B3E0-079E3C31E6FF}" srcOrd="1" destOrd="0" parTransId="{C46EA20A-6785-4545-81C5-C845E01E40BB}" sibTransId="{174EB6C4-0861-44AA-B0D2-1A37CB1C39BD}"/>
    <dgm:cxn modelId="{142C955E-9925-4ADB-90AF-EEA519C388B1}" srcId="{DAB9EAEF-6A5E-4540-B5A7-67F92D8A6CDD}" destId="{FA463875-1927-424E-A1E2-9A5E1F1EE6DD}" srcOrd="2" destOrd="0" parTransId="{ADC2A4FD-0879-488C-A20D-CE6C0767E794}" sibTransId="{C898B7F7-05D4-4143-A8FE-BF86AF339837}"/>
    <dgm:cxn modelId="{226F1FA2-BC52-4A51-B49C-750E42780243}" type="presOf" srcId="{A11D5432-2504-4B64-BEAC-D158DEA51449}" destId="{FAA1BC66-2DC8-4EC6-AF25-AF6EA071548B}" srcOrd="0" destOrd="0" presId="urn:microsoft.com/office/officeart/2005/8/layout/orgChart1"/>
    <dgm:cxn modelId="{DD475CC0-2B1E-4A79-88DF-B5C231F23EF6}" type="presOf" srcId="{85CEFAE5-6043-44E5-82CB-2F4F1BE40953}" destId="{A66C84C7-261A-488A-BC67-7BBF9A7C6B8E}" srcOrd="1" destOrd="0" presId="urn:microsoft.com/office/officeart/2005/8/layout/orgChart1"/>
    <dgm:cxn modelId="{01474085-BCDF-4779-9B4B-26446A13C7AC}" type="presOf" srcId="{FA463875-1927-424E-A1E2-9A5E1F1EE6DD}" destId="{AE8CA595-7CC2-4BF1-8AFE-7266DCC6A76C}" srcOrd="1" destOrd="0" presId="urn:microsoft.com/office/officeart/2005/8/layout/orgChart1"/>
    <dgm:cxn modelId="{5F0A5149-95BC-48FD-B254-8974A4723778}" type="presOf" srcId="{2CDE2653-9098-4D07-898A-32B36CB98363}" destId="{116BA180-E25B-4CC8-8426-001E0B4E1CE2}" srcOrd="0" destOrd="0" presId="urn:microsoft.com/office/officeart/2005/8/layout/orgChart1"/>
    <dgm:cxn modelId="{56067C81-EDC9-4486-87FB-FB4CCAD69F62}" type="presOf" srcId="{EC1F28EB-4DD5-46D3-88C2-08BF35C59345}" destId="{3A446A91-EC88-42F3-81CC-EF715068FFBC}" srcOrd="0" destOrd="0" presId="urn:microsoft.com/office/officeart/2005/8/layout/orgChart1"/>
    <dgm:cxn modelId="{99BB168C-1005-461B-B77C-6DAA5A6C98C8}" srcId="{DAB9EAEF-6A5E-4540-B5A7-67F92D8A6CDD}" destId="{1C7FD918-C933-474C-8991-4B7735A013CD}" srcOrd="4" destOrd="0" parTransId="{84CB173E-1D0C-4C23-AE31-F3AC336D1405}" sibTransId="{51537DD9-B1CB-432C-A29B-8E20A75F5D15}"/>
    <dgm:cxn modelId="{964C59DA-FF28-440E-A981-001CF251FF3B}" type="presOf" srcId="{F715B44E-F7E9-4C9A-8492-2597D94A1C56}" destId="{DFA14634-C01C-4579-82EF-249DBB7A973B}" srcOrd="0" destOrd="0" presId="urn:microsoft.com/office/officeart/2005/8/layout/orgChart1"/>
    <dgm:cxn modelId="{8F853004-86B8-474F-A3B8-9E65FE6038FC}" srcId="{8A63CC15-77DB-4E2F-97A6-C72A23F01996}" destId="{85CEFAE5-6043-44E5-82CB-2F4F1BE40953}" srcOrd="1" destOrd="0" parTransId="{4E88FED5-AD61-41C0-8934-2E861E1C0857}" sibTransId="{7E7B9D0E-2C29-4135-9AA4-569249B5970D}"/>
    <dgm:cxn modelId="{A7F136A4-BB72-4361-97B2-935B53F9E98B}" srcId="{841F7136-81D9-46F0-9EC1-656526982582}" destId="{DAB9EAEF-6A5E-4540-B5A7-67F92D8A6CDD}" srcOrd="0" destOrd="0" parTransId="{E85971AB-4F8D-4961-8850-07990ECED023}" sibTransId="{B6A3A4F9-7651-447B-9E98-9DFD5810B06A}"/>
    <dgm:cxn modelId="{6BF24152-F69F-4C4C-9B58-6C3F73DDD3FF}" type="presOf" srcId="{A01FFDD5-8E92-4168-B03B-8B3B3A16925D}" destId="{A4EB0CD8-B264-46BD-9267-8B408BE727E6}" srcOrd="0" destOrd="0" presId="urn:microsoft.com/office/officeart/2005/8/layout/orgChart1"/>
    <dgm:cxn modelId="{4BB2F0D7-0F07-4082-95CE-8A8D1A74D2BD}" type="presOf" srcId="{6ED52046-1A83-4262-B3E0-079E3C31E6FF}" destId="{57AF201F-164C-4B27-A58E-D589FD34FBC6}" srcOrd="1" destOrd="0" presId="urn:microsoft.com/office/officeart/2005/8/layout/orgChart1"/>
    <dgm:cxn modelId="{98FE98FB-2103-47F3-A922-5A1DEC5F1DD6}" type="presOf" srcId="{4E88FED5-AD61-41C0-8934-2E861E1C0857}" destId="{AFDDFABF-68F1-4B61-8FAD-8008D6A72F95}" srcOrd="0" destOrd="0" presId="urn:microsoft.com/office/officeart/2005/8/layout/orgChart1"/>
    <dgm:cxn modelId="{C3589B3A-4772-4E37-B51A-4B1F1336A794}" type="presOf" srcId="{8A63CC15-77DB-4E2F-97A6-C72A23F01996}" destId="{D3ABA3CD-B807-4264-911D-4ED1548EB24B}" srcOrd="0" destOrd="0" presId="urn:microsoft.com/office/officeart/2005/8/layout/orgChart1"/>
    <dgm:cxn modelId="{52C6BF6B-3A25-4D12-AF43-097EC260E6A9}" type="presOf" srcId="{A11D5432-2504-4B64-BEAC-D158DEA51449}" destId="{BBB16439-B219-44AC-9900-77D3DB44B159}" srcOrd="1" destOrd="0" presId="urn:microsoft.com/office/officeart/2005/8/layout/orgChart1"/>
    <dgm:cxn modelId="{A557195C-1537-4B46-8BCB-DA41670C58FD}" type="presOf" srcId="{0822CA61-E9A5-449C-8D5B-25922A747DD2}" destId="{3357E873-228E-4F1A-892F-40D8E69D288D}" srcOrd="0" destOrd="0" presId="urn:microsoft.com/office/officeart/2005/8/layout/orgChart1"/>
    <dgm:cxn modelId="{65AC63E9-051D-45C1-BFF5-0EA38ECB588F}" type="presOf" srcId="{B1D98A00-3460-4AB1-A117-EB2B0208D397}" destId="{ECD0ACCF-9CA6-49C2-B094-28498F49CBB5}" srcOrd="0" destOrd="0" presId="urn:microsoft.com/office/officeart/2005/8/layout/orgChart1"/>
    <dgm:cxn modelId="{815FB950-9DA0-4EA5-AF99-5F40B4FA0EEF}" type="presOf" srcId="{6ED52046-1A83-4262-B3E0-079E3C31E6FF}" destId="{098E1921-F263-4536-AB41-DD7C23E60571}" srcOrd="0" destOrd="0" presId="urn:microsoft.com/office/officeart/2005/8/layout/orgChart1"/>
    <dgm:cxn modelId="{75D72C5B-FC76-4718-AFCD-AE1BF96695A5}" type="presOf" srcId="{84CB173E-1D0C-4C23-AE31-F3AC336D1405}" destId="{33C74023-4080-416D-A28D-832028B14008}" srcOrd="0" destOrd="0" presId="urn:microsoft.com/office/officeart/2005/8/layout/orgChart1"/>
    <dgm:cxn modelId="{D31E90F2-6679-49D8-8BFE-D905879D4767}" srcId="{EC1F28EB-4DD5-46D3-88C2-08BF35C59345}" destId="{5846A396-AC2C-49C7-9D03-4155F8853476}" srcOrd="2" destOrd="0" parTransId="{29C6701B-F7B0-41A0-B46F-799BF04FCD04}" sibTransId="{8E8F8F21-6B77-44C0-A883-7FAC606EEFD5}"/>
    <dgm:cxn modelId="{272D70BC-D75C-41C1-B78D-2F111CE8EE8E}" type="presOf" srcId="{5846A396-AC2C-49C7-9D03-4155F8853476}" destId="{15994584-9712-4A24-8214-7CD6896C3E26}" srcOrd="0" destOrd="0" presId="urn:microsoft.com/office/officeart/2005/8/layout/orgChart1"/>
    <dgm:cxn modelId="{972E1E9D-3DD4-4DEF-9196-53EA87B0C602}" type="presOf" srcId="{2CDE2653-9098-4D07-898A-32B36CB98363}" destId="{CB474D68-5E97-4EBB-86DA-3D675DA207BA}" srcOrd="1" destOrd="0" presId="urn:microsoft.com/office/officeart/2005/8/layout/orgChart1"/>
    <dgm:cxn modelId="{5CE1CF25-7D1E-4CFB-AA08-6B22402A7CC7}" type="presOf" srcId="{9E6CF474-F9CB-4366-8918-0F88B39FEC72}" destId="{4A00281E-0E1E-4CC2-87E4-82E7DB01E804}" srcOrd="1" destOrd="0" presId="urn:microsoft.com/office/officeart/2005/8/layout/orgChart1"/>
    <dgm:cxn modelId="{E76E3996-4C13-4304-90AE-5350A8BD7E70}" type="presOf" srcId="{21DBA82D-BF1D-4CB2-A93A-F02549C7B6E6}" destId="{8D08882D-1E4C-479D-B8E2-69AE301E2417}" srcOrd="0" destOrd="0" presId="urn:microsoft.com/office/officeart/2005/8/layout/orgChart1"/>
    <dgm:cxn modelId="{80401E4D-4FBF-4D45-96CE-C71F749B3304}" type="presOf" srcId="{1C7FD918-C933-474C-8991-4B7735A013CD}" destId="{56972A67-B4D1-4DBE-A456-2C2B137E3F0D}" srcOrd="1" destOrd="0" presId="urn:microsoft.com/office/officeart/2005/8/layout/orgChart1"/>
    <dgm:cxn modelId="{4512E3A6-9872-447F-BAAB-942203E052CC}" type="presOf" srcId="{C46EA20A-6785-4545-81C5-C845E01E40BB}" destId="{22E0C1EE-B9E3-4D84-A7DF-C450263C15D9}" srcOrd="0" destOrd="0" presId="urn:microsoft.com/office/officeart/2005/8/layout/orgChart1"/>
    <dgm:cxn modelId="{3933709A-DA65-4832-BFDF-F86B89856C60}" type="presOf" srcId="{C35F8929-1A4C-45C8-9CF2-5E4067B8B4A3}" destId="{D279D433-F651-407F-8A64-FE5D65491947}" srcOrd="1" destOrd="0" presId="urn:microsoft.com/office/officeart/2005/8/layout/orgChart1"/>
    <dgm:cxn modelId="{21CE84AA-01A9-4F4A-BF6D-3D8719A7DFF6}" type="presOf" srcId="{8A63CC15-77DB-4E2F-97A6-C72A23F01996}" destId="{D1C5A690-A8E5-46B0-A4C8-1084B0E30C9E}" srcOrd="1" destOrd="0" presId="urn:microsoft.com/office/officeart/2005/8/layout/orgChart1"/>
    <dgm:cxn modelId="{C0C4EA33-A1CA-4ABD-B867-7B752F452A95}" srcId="{DAB9EAEF-6A5E-4540-B5A7-67F92D8A6CDD}" destId="{EC1F28EB-4DD5-46D3-88C2-08BF35C59345}" srcOrd="3" destOrd="0" parTransId="{F3AF80AE-90C0-4A6F-BB80-C4A452011AB2}" sibTransId="{96B43181-6F61-4898-B71D-03BA72A1E88B}"/>
    <dgm:cxn modelId="{DBD46C68-A25E-4923-9F29-FFB28CB977D9}" srcId="{1C7FD918-C933-474C-8991-4B7735A013CD}" destId="{9E6CF474-F9CB-4366-8918-0F88B39FEC72}" srcOrd="1" destOrd="0" parTransId="{21DBA82D-BF1D-4CB2-A93A-F02549C7B6E6}" sibTransId="{D472C37C-D326-4467-B852-7D23BD25AB86}"/>
    <dgm:cxn modelId="{9BDFCC0B-1B93-4D11-B691-B7DA6B66AF99}" type="presOf" srcId="{1C7FD918-C933-474C-8991-4B7735A013CD}" destId="{09289D7E-A20D-4E15-846F-A0D215A46FA2}" srcOrd="0" destOrd="0" presId="urn:microsoft.com/office/officeart/2005/8/layout/orgChart1"/>
    <dgm:cxn modelId="{4FC9683E-1FAF-4B40-8EDF-B7F8341F38B5}" srcId="{1C7FD918-C933-474C-8991-4B7735A013CD}" destId="{0809FE7B-F6C8-4D2B-B008-800A3C614B01}" srcOrd="3" destOrd="0" parTransId="{D90D673C-A090-464B-852F-5DDD13BC7CE6}" sibTransId="{78764F6B-B65B-43D7-844E-7C762949CF2A}"/>
    <dgm:cxn modelId="{1AE9F36B-C074-42E3-861D-74E389D93A7A}" srcId="{DAB9EAEF-6A5E-4540-B5A7-67F92D8A6CDD}" destId="{15969EEB-EF41-497C-8680-1439AE243EFD}" srcOrd="1" destOrd="0" parTransId="{A01FFDD5-8E92-4168-B03B-8B3B3A16925D}" sibTransId="{EA414A17-7548-4B53-B627-6E792F1C0867}"/>
    <dgm:cxn modelId="{1153E614-74C1-49DF-B1B3-E6BE4C16570D}" type="presOf" srcId="{0809FE7B-F6C8-4D2B-B008-800A3C614B01}" destId="{5F520B1C-9B55-40BE-B38A-BD30FB105915}" srcOrd="0" destOrd="0" presId="urn:microsoft.com/office/officeart/2005/8/layout/orgChart1"/>
    <dgm:cxn modelId="{2B3F2CD6-67BB-43C8-A8B2-B65A8FB40A6A}" type="presOf" srcId="{DAB9EAEF-6A5E-4540-B5A7-67F92D8A6CDD}" destId="{EF6DC470-6992-4F2F-82EB-522385D660F2}" srcOrd="1" destOrd="0" presId="urn:microsoft.com/office/officeart/2005/8/layout/orgChart1"/>
    <dgm:cxn modelId="{96594B96-25A2-4198-B8B1-B080D1ECE3E0}" type="presOf" srcId="{FA463875-1927-424E-A1E2-9A5E1F1EE6DD}" destId="{89F78D2D-7450-4372-A823-28E29741AF46}" srcOrd="0" destOrd="0" presId="urn:microsoft.com/office/officeart/2005/8/layout/orgChart1"/>
    <dgm:cxn modelId="{A5D5116C-6306-4BFB-B895-3131161F63AD}" type="presOf" srcId="{F3AF80AE-90C0-4A6F-BB80-C4A452011AB2}" destId="{EA33C8C4-7FD9-4034-AF7F-5141361AC9E1}" srcOrd="0" destOrd="0" presId="urn:microsoft.com/office/officeart/2005/8/layout/orgChart1"/>
    <dgm:cxn modelId="{62632060-AD29-44A8-9A26-A7BEB93F9B35}" type="presOf" srcId="{ADC2A4FD-0879-488C-A20D-CE6C0767E794}" destId="{42B240F4-4D9A-47CB-A97B-914D72990D29}" srcOrd="0" destOrd="0" presId="urn:microsoft.com/office/officeart/2005/8/layout/orgChart1"/>
    <dgm:cxn modelId="{138A94BC-1245-4741-AC9D-22B9BE3ADFDC}" srcId="{1C7FD918-C933-474C-8991-4B7735A013CD}" destId="{C35F8929-1A4C-45C8-9CF2-5E4067B8B4A3}" srcOrd="0" destOrd="0" parTransId="{F715B44E-F7E9-4C9A-8492-2597D94A1C56}" sibTransId="{C826481F-F8BD-430E-AC9E-17EAC82026DE}"/>
    <dgm:cxn modelId="{81190A19-6684-42A5-975E-92E7BBA57322}" type="presOf" srcId="{6A0D4FBB-50E7-4E28-9BCD-41D3DFF553A2}" destId="{11D4CE8F-F3A8-4DD9-8BC3-CB12D5E5F8FD}" srcOrd="0" destOrd="0" presId="urn:microsoft.com/office/officeart/2005/8/layout/orgChart1"/>
    <dgm:cxn modelId="{8033B8B6-A424-407D-8EC2-6A4B44DE9921}" type="presOf" srcId="{15969EEB-EF41-497C-8680-1439AE243EFD}" destId="{08FB3359-2649-4BBF-A1A4-7A75B58E47B1}" srcOrd="1" destOrd="0" presId="urn:microsoft.com/office/officeart/2005/8/layout/orgChart1"/>
    <dgm:cxn modelId="{F553C33E-C145-465C-8797-9B67415B1DF7}" type="presOf" srcId="{6A0D4FBB-50E7-4E28-9BCD-41D3DFF553A2}" destId="{81A915D2-01AB-4E62-857A-66480B246201}" srcOrd="1" destOrd="0" presId="urn:microsoft.com/office/officeart/2005/8/layout/orgChart1"/>
    <dgm:cxn modelId="{F9CBFCAD-B7B5-4EE6-B1FD-4FA0D43B6EEA}" type="presOf" srcId="{05F37A29-7FCC-4EC1-AE53-BFA5E45E55F2}" destId="{EE5E3498-3A26-4BF2-BAF1-FFAC2644987E}" srcOrd="0" destOrd="0" presId="urn:microsoft.com/office/officeart/2005/8/layout/orgChart1"/>
    <dgm:cxn modelId="{10D40FCD-3755-43E3-91D0-D0B4825E0DA0}" type="presOf" srcId="{DAB9EAEF-6A5E-4540-B5A7-67F92D8A6CDD}" destId="{70045935-537B-4E28-B31F-8F55AFBD234C}" srcOrd="0" destOrd="0" presId="urn:microsoft.com/office/officeart/2005/8/layout/orgChart1"/>
    <dgm:cxn modelId="{1417FDA4-D4BC-4810-A325-9D55F354230A}" type="presOf" srcId="{85CEFAE5-6043-44E5-82CB-2F4F1BE40953}" destId="{F7CD5780-4FDC-4DE9-A5B5-68587BFF9233}" srcOrd="0" destOrd="0" presId="urn:microsoft.com/office/officeart/2005/8/layout/orgChart1"/>
    <dgm:cxn modelId="{36AC4301-7C0F-45A4-A593-AD91871A6FF1}" type="presOf" srcId="{841F7136-81D9-46F0-9EC1-656526982582}" destId="{FF225AFE-2E0A-4DF5-9E46-D071D3FCE2ED}" srcOrd="0" destOrd="0" presId="urn:microsoft.com/office/officeart/2005/8/layout/orgChart1"/>
    <dgm:cxn modelId="{BD1F223D-A485-440D-8E53-3FFEBEBB5A40}" type="presOf" srcId="{5846A396-AC2C-49C7-9D03-4155F8853476}" destId="{707CD1C0-07A7-4270-A3B9-B9633ECE44E3}" srcOrd="1" destOrd="0" presId="urn:microsoft.com/office/officeart/2005/8/layout/orgChart1"/>
    <dgm:cxn modelId="{D32D21CE-700C-46A5-BB35-6A1F1D05CD6C}" srcId="{DAB9EAEF-6A5E-4540-B5A7-67F92D8A6CDD}" destId="{8A63CC15-77DB-4E2F-97A6-C72A23F01996}" srcOrd="0" destOrd="0" parTransId="{B1D98A00-3460-4AB1-A117-EB2B0208D397}" sibTransId="{6FFCC345-51F0-47E8-9483-00B32F909189}"/>
    <dgm:cxn modelId="{FD298A40-9C89-4D2A-9C19-D22532DB56A0}" type="presOf" srcId="{B8ABBE6D-427F-4957-9357-1F431073DD16}" destId="{A1AC6640-91E4-4031-8ED1-7960C9CF720E}" srcOrd="0" destOrd="0" presId="urn:microsoft.com/office/officeart/2005/8/layout/orgChart1"/>
    <dgm:cxn modelId="{CA498ADF-322B-41C7-AA8A-40CD1290BFE5}" type="presOf" srcId="{0809FE7B-F6C8-4D2B-B008-800A3C614B01}" destId="{03BBD264-FEBD-4BC5-B244-2226E6B7AEF4}" srcOrd="1" destOrd="0" presId="urn:microsoft.com/office/officeart/2005/8/layout/orgChart1"/>
    <dgm:cxn modelId="{AD711FCA-ADEA-497F-AD8B-5A65FF3F7C9C}" type="presOf" srcId="{EC1F28EB-4DD5-46D3-88C2-08BF35C59345}" destId="{C445FBA6-F99A-48A7-972C-0C02C33F47DE}" srcOrd="1" destOrd="0" presId="urn:microsoft.com/office/officeart/2005/8/layout/orgChart1"/>
    <dgm:cxn modelId="{05CBC93E-B834-4CF3-803B-779E774728D3}" type="presOf" srcId="{29C6701B-F7B0-41A0-B46F-799BF04FCD04}" destId="{C3AE71D7-65D1-42F1-9819-875CC752F782}" srcOrd="0" destOrd="0" presId="urn:microsoft.com/office/officeart/2005/8/layout/orgChart1"/>
    <dgm:cxn modelId="{31F94019-207C-42DF-8C7E-B22B09AF099F}" type="presOf" srcId="{D90D673C-A090-464B-852F-5DDD13BC7CE6}" destId="{5193C761-9F10-4180-B5F1-E81896CB8ED1}" srcOrd="0" destOrd="0" presId="urn:microsoft.com/office/officeart/2005/8/layout/orgChart1"/>
    <dgm:cxn modelId="{63259CBC-DB06-4912-B017-A06F99261F48}" type="presParOf" srcId="{FF225AFE-2E0A-4DF5-9E46-D071D3FCE2ED}" destId="{2F102839-771F-4B6C-AB47-B466AA250B0D}" srcOrd="0" destOrd="0" presId="urn:microsoft.com/office/officeart/2005/8/layout/orgChart1"/>
    <dgm:cxn modelId="{EEA22D53-25EF-442E-8575-F2DA44E7FC23}" type="presParOf" srcId="{2F102839-771F-4B6C-AB47-B466AA250B0D}" destId="{5AA3BE84-563B-466B-A2E8-8A7F6E19EC15}" srcOrd="0" destOrd="0" presId="urn:microsoft.com/office/officeart/2005/8/layout/orgChart1"/>
    <dgm:cxn modelId="{54488F07-6EA9-4703-AF39-4680900DE7EC}" type="presParOf" srcId="{5AA3BE84-563B-466B-A2E8-8A7F6E19EC15}" destId="{70045935-537B-4E28-B31F-8F55AFBD234C}" srcOrd="0" destOrd="0" presId="urn:microsoft.com/office/officeart/2005/8/layout/orgChart1"/>
    <dgm:cxn modelId="{18D94C02-B7C3-45E2-9249-B1D5A2F0F2CC}" type="presParOf" srcId="{5AA3BE84-563B-466B-A2E8-8A7F6E19EC15}" destId="{EF6DC470-6992-4F2F-82EB-522385D660F2}" srcOrd="1" destOrd="0" presId="urn:microsoft.com/office/officeart/2005/8/layout/orgChart1"/>
    <dgm:cxn modelId="{AD612AE1-DEA3-461F-98B5-E28C49D2F2B0}" type="presParOf" srcId="{2F102839-771F-4B6C-AB47-B466AA250B0D}" destId="{6D276D4E-576C-40F7-872F-9420EE82D02F}" srcOrd="1" destOrd="0" presId="urn:microsoft.com/office/officeart/2005/8/layout/orgChart1"/>
    <dgm:cxn modelId="{DBA1A33B-5832-4AEA-A0E9-96E479D2931C}" type="presParOf" srcId="{6D276D4E-576C-40F7-872F-9420EE82D02F}" destId="{ECD0ACCF-9CA6-49C2-B094-28498F49CBB5}" srcOrd="0" destOrd="0" presId="urn:microsoft.com/office/officeart/2005/8/layout/orgChart1"/>
    <dgm:cxn modelId="{09213B58-EE90-4FCE-8973-9CC74467853E}" type="presParOf" srcId="{6D276D4E-576C-40F7-872F-9420EE82D02F}" destId="{54D4AF29-0788-4046-A3A1-03977164788D}" srcOrd="1" destOrd="0" presId="urn:microsoft.com/office/officeart/2005/8/layout/orgChart1"/>
    <dgm:cxn modelId="{2E164F8D-0770-4A47-AC3C-0EA9C4732F84}" type="presParOf" srcId="{54D4AF29-0788-4046-A3A1-03977164788D}" destId="{98AA1393-57A0-4A2B-AF11-870B212E8E2D}" srcOrd="0" destOrd="0" presId="urn:microsoft.com/office/officeart/2005/8/layout/orgChart1"/>
    <dgm:cxn modelId="{4B469E30-9B80-4E56-B47B-E7A48D38262E}" type="presParOf" srcId="{98AA1393-57A0-4A2B-AF11-870B212E8E2D}" destId="{D3ABA3CD-B807-4264-911D-4ED1548EB24B}" srcOrd="0" destOrd="0" presId="urn:microsoft.com/office/officeart/2005/8/layout/orgChart1"/>
    <dgm:cxn modelId="{D9A4705D-FC33-43A8-BE7D-F5097A15EB64}" type="presParOf" srcId="{98AA1393-57A0-4A2B-AF11-870B212E8E2D}" destId="{D1C5A690-A8E5-46B0-A4C8-1084B0E30C9E}" srcOrd="1" destOrd="0" presId="urn:microsoft.com/office/officeart/2005/8/layout/orgChart1"/>
    <dgm:cxn modelId="{B3AA2E0C-31AE-4A8F-BDD9-8A011AAFC8A8}" type="presParOf" srcId="{54D4AF29-0788-4046-A3A1-03977164788D}" destId="{663D3CBB-37AC-4592-9C3C-EED34916876A}" srcOrd="1" destOrd="0" presId="urn:microsoft.com/office/officeart/2005/8/layout/orgChart1"/>
    <dgm:cxn modelId="{60B498B5-1DCA-48E5-8797-0A5DDF3E6276}" type="presParOf" srcId="{663D3CBB-37AC-4592-9C3C-EED34916876A}" destId="{A1AC6640-91E4-4031-8ED1-7960C9CF720E}" srcOrd="0" destOrd="0" presId="urn:microsoft.com/office/officeart/2005/8/layout/orgChart1"/>
    <dgm:cxn modelId="{C6099CE3-201D-404B-A95F-C3AA192719E5}" type="presParOf" srcId="{663D3CBB-37AC-4592-9C3C-EED34916876A}" destId="{3D5286CD-4BEC-4FED-B202-0D07E269E9B2}" srcOrd="1" destOrd="0" presId="urn:microsoft.com/office/officeart/2005/8/layout/orgChart1"/>
    <dgm:cxn modelId="{F11A6E5A-5680-4C10-B8BF-2CBB887BBA38}" type="presParOf" srcId="{3D5286CD-4BEC-4FED-B202-0D07E269E9B2}" destId="{C9D59C42-5212-44C8-BB76-19717721208C}" srcOrd="0" destOrd="0" presId="urn:microsoft.com/office/officeart/2005/8/layout/orgChart1"/>
    <dgm:cxn modelId="{450C50CB-BE81-4BFF-A8C6-39B6E6EAB10A}" type="presParOf" srcId="{C9D59C42-5212-44C8-BB76-19717721208C}" destId="{11D4CE8F-F3A8-4DD9-8BC3-CB12D5E5F8FD}" srcOrd="0" destOrd="0" presId="urn:microsoft.com/office/officeart/2005/8/layout/orgChart1"/>
    <dgm:cxn modelId="{3861114B-079C-48D1-ADB8-99B8BA21A4C6}" type="presParOf" srcId="{C9D59C42-5212-44C8-BB76-19717721208C}" destId="{81A915D2-01AB-4E62-857A-66480B246201}" srcOrd="1" destOrd="0" presId="urn:microsoft.com/office/officeart/2005/8/layout/orgChart1"/>
    <dgm:cxn modelId="{51FC5002-08FD-4FF4-A540-CF8E78669D54}" type="presParOf" srcId="{3D5286CD-4BEC-4FED-B202-0D07E269E9B2}" destId="{36A9C156-9DEE-48FD-A6ED-AB236DF9C71C}" srcOrd="1" destOrd="0" presId="urn:microsoft.com/office/officeart/2005/8/layout/orgChart1"/>
    <dgm:cxn modelId="{32AF50BD-F3EC-480C-8988-ED937D4048B8}" type="presParOf" srcId="{3D5286CD-4BEC-4FED-B202-0D07E269E9B2}" destId="{C6205A54-B561-4F63-A1A7-3ABE8AB9378E}" srcOrd="2" destOrd="0" presId="urn:microsoft.com/office/officeart/2005/8/layout/orgChart1"/>
    <dgm:cxn modelId="{256BDC58-B60B-4C1A-8493-72118CC2F234}" type="presParOf" srcId="{663D3CBB-37AC-4592-9C3C-EED34916876A}" destId="{AFDDFABF-68F1-4B61-8FAD-8008D6A72F95}" srcOrd="2" destOrd="0" presId="urn:microsoft.com/office/officeart/2005/8/layout/orgChart1"/>
    <dgm:cxn modelId="{F69B488B-5A5C-49D3-8D5A-537571948BF7}" type="presParOf" srcId="{663D3CBB-37AC-4592-9C3C-EED34916876A}" destId="{59E65DD1-952E-437D-962E-CFEDD85D1B6A}" srcOrd="3" destOrd="0" presId="urn:microsoft.com/office/officeart/2005/8/layout/orgChart1"/>
    <dgm:cxn modelId="{A5A8E28C-0D9D-4506-83B4-186E57D2FFC7}" type="presParOf" srcId="{59E65DD1-952E-437D-962E-CFEDD85D1B6A}" destId="{668E8168-DDB2-43DD-9A7E-E5D80C620FD9}" srcOrd="0" destOrd="0" presId="urn:microsoft.com/office/officeart/2005/8/layout/orgChart1"/>
    <dgm:cxn modelId="{097503C6-F212-425B-A271-6A628B018C05}" type="presParOf" srcId="{668E8168-DDB2-43DD-9A7E-E5D80C620FD9}" destId="{F7CD5780-4FDC-4DE9-A5B5-68587BFF9233}" srcOrd="0" destOrd="0" presId="urn:microsoft.com/office/officeart/2005/8/layout/orgChart1"/>
    <dgm:cxn modelId="{43E55688-09E0-4C72-8E89-3197E39AF677}" type="presParOf" srcId="{668E8168-DDB2-43DD-9A7E-E5D80C620FD9}" destId="{A66C84C7-261A-488A-BC67-7BBF9A7C6B8E}" srcOrd="1" destOrd="0" presId="urn:microsoft.com/office/officeart/2005/8/layout/orgChart1"/>
    <dgm:cxn modelId="{E2C24341-2EA2-4DDF-BB31-4D5334D15DA9}" type="presParOf" srcId="{59E65DD1-952E-437D-962E-CFEDD85D1B6A}" destId="{2BAD9CB3-6365-423A-99DA-6C4CF74A0ADC}" srcOrd="1" destOrd="0" presId="urn:microsoft.com/office/officeart/2005/8/layout/orgChart1"/>
    <dgm:cxn modelId="{00A39540-0CA5-4B2B-8625-B95D123DA597}" type="presParOf" srcId="{59E65DD1-952E-437D-962E-CFEDD85D1B6A}" destId="{137DA386-AFB1-4801-8F9B-3AC68C9AB9B2}" srcOrd="2" destOrd="0" presId="urn:microsoft.com/office/officeart/2005/8/layout/orgChart1"/>
    <dgm:cxn modelId="{D80E338D-E6C4-413C-B729-F0FA12405138}" type="presParOf" srcId="{54D4AF29-0788-4046-A3A1-03977164788D}" destId="{2B0B3D94-D575-466D-9F29-825D49567981}" srcOrd="2" destOrd="0" presId="urn:microsoft.com/office/officeart/2005/8/layout/orgChart1"/>
    <dgm:cxn modelId="{5D07F240-7C2D-4E12-A383-B2B3BBAB421C}" type="presParOf" srcId="{6D276D4E-576C-40F7-872F-9420EE82D02F}" destId="{A4EB0CD8-B264-46BD-9267-8B408BE727E6}" srcOrd="2" destOrd="0" presId="urn:microsoft.com/office/officeart/2005/8/layout/orgChart1"/>
    <dgm:cxn modelId="{5E8E7C8A-22F9-4B25-AB5A-671B9DA37D4F}" type="presParOf" srcId="{6D276D4E-576C-40F7-872F-9420EE82D02F}" destId="{2498511C-A03A-4922-AA8D-522485192A21}" srcOrd="3" destOrd="0" presId="urn:microsoft.com/office/officeart/2005/8/layout/orgChart1"/>
    <dgm:cxn modelId="{77AACF3C-AC9E-4206-A80B-568FE7008C69}" type="presParOf" srcId="{2498511C-A03A-4922-AA8D-522485192A21}" destId="{862E5769-B354-4CDC-B1A4-5530A893CB47}" srcOrd="0" destOrd="0" presId="urn:microsoft.com/office/officeart/2005/8/layout/orgChart1"/>
    <dgm:cxn modelId="{18B00658-42FA-4BFD-96A9-B8263BD8362B}" type="presParOf" srcId="{862E5769-B354-4CDC-B1A4-5530A893CB47}" destId="{0972661E-9018-4B13-AE10-81CE42177396}" srcOrd="0" destOrd="0" presId="urn:microsoft.com/office/officeart/2005/8/layout/orgChart1"/>
    <dgm:cxn modelId="{C71C60BB-7F94-419F-84CB-1FCA145816FF}" type="presParOf" srcId="{862E5769-B354-4CDC-B1A4-5530A893CB47}" destId="{08FB3359-2649-4BBF-A1A4-7A75B58E47B1}" srcOrd="1" destOrd="0" presId="urn:microsoft.com/office/officeart/2005/8/layout/orgChart1"/>
    <dgm:cxn modelId="{B1CCB7FE-4B43-40DF-8B3B-48A2BF1E0EEB}" type="presParOf" srcId="{2498511C-A03A-4922-AA8D-522485192A21}" destId="{9728196C-189D-4FCF-8167-4971FE80CC3F}" srcOrd="1" destOrd="0" presId="urn:microsoft.com/office/officeart/2005/8/layout/orgChart1"/>
    <dgm:cxn modelId="{5FEA30DE-C704-4173-ADF9-8B10C3C4DA76}" type="presParOf" srcId="{2498511C-A03A-4922-AA8D-522485192A21}" destId="{82B4D745-4037-48FE-890B-A8C63131D16E}" srcOrd="2" destOrd="0" presId="urn:microsoft.com/office/officeart/2005/8/layout/orgChart1"/>
    <dgm:cxn modelId="{63A56868-14FB-4369-AFEA-A0EBECCD711F}" type="presParOf" srcId="{6D276D4E-576C-40F7-872F-9420EE82D02F}" destId="{42B240F4-4D9A-47CB-A97B-914D72990D29}" srcOrd="4" destOrd="0" presId="urn:microsoft.com/office/officeart/2005/8/layout/orgChart1"/>
    <dgm:cxn modelId="{37CA3A59-57C4-49FA-BA0F-D3ABE35353F3}" type="presParOf" srcId="{6D276D4E-576C-40F7-872F-9420EE82D02F}" destId="{F726C05E-4349-4F90-9769-B09A2E31EAF1}" srcOrd="5" destOrd="0" presId="urn:microsoft.com/office/officeart/2005/8/layout/orgChart1"/>
    <dgm:cxn modelId="{4E1AC0D6-7D63-4841-94E8-B4D185E971BA}" type="presParOf" srcId="{F726C05E-4349-4F90-9769-B09A2E31EAF1}" destId="{8509BEF9-9E0B-4F7D-91C7-0E1EB80345C3}" srcOrd="0" destOrd="0" presId="urn:microsoft.com/office/officeart/2005/8/layout/orgChart1"/>
    <dgm:cxn modelId="{5F71313F-D9C8-45AC-9DFE-44260E2E8B0B}" type="presParOf" srcId="{8509BEF9-9E0B-4F7D-91C7-0E1EB80345C3}" destId="{89F78D2D-7450-4372-A823-28E29741AF46}" srcOrd="0" destOrd="0" presId="urn:microsoft.com/office/officeart/2005/8/layout/orgChart1"/>
    <dgm:cxn modelId="{C747D9BD-15EF-44C6-BF47-12604D938BC2}" type="presParOf" srcId="{8509BEF9-9E0B-4F7D-91C7-0E1EB80345C3}" destId="{AE8CA595-7CC2-4BF1-8AFE-7266DCC6A76C}" srcOrd="1" destOrd="0" presId="urn:microsoft.com/office/officeart/2005/8/layout/orgChart1"/>
    <dgm:cxn modelId="{61185581-AA04-468F-BA96-3F06B4DCAFA2}" type="presParOf" srcId="{F726C05E-4349-4F90-9769-B09A2E31EAF1}" destId="{2B7E9C7E-CAA6-423F-AFCA-44D50A557BD7}" srcOrd="1" destOrd="0" presId="urn:microsoft.com/office/officeart/2005/8/layout/orgChart1"/>
    <dgm:cxn modelId="{3633D02F-82CC-4F80-A095-3C71D3546C2A}" type="presParOf" srcId="{F726C05E-4349-4F90-9769-B09A2E31EAF1}" destId="{C79D8C45-CE68-434E-8462-1CE31D7C3B79}" srcOrd="2" destOrd="0" presId="urn:microsoft.com/office/officeart/2005/8/layout/orgChart1"/>
    <dgm:cxn modelId="{3F3226B8-8618-4E45-81B2-F5B37AE47C2F}" type="presParOf" srcId="{6D276D4E-576C-40F7-872F-9420EE82D02F}" destId="{EA33C8C4-7FD9-4034-AF7F-5141361AC9E1}" srcOrd="6" destOrd="0" presId="urn:microsoft.com/office/officeart/2005/8/layout/orgChart1"/>
    <dgm:cxn modelId="{E2F8F7B6-B9FB-4D14-97CD-57E8794BE592}" type="presParOf" srcId="{6D276D4E-576C-40F7-872F-9420EE82D02F}" destId="{5358F263-470A-4C4A-8C99-47C61FF418BC}" srcOrd="7" destOrd="0" presId="urn:microsoft.com/office/officeart/2005/8/layout/orgChart1"/>
    <dgm:cxn modelId="{57A312C7-899F-4791-A44C-6812F1A77D34}" type="presParOf" srcId="{5358F263-470A-4C4A-8C99-47C61FF418BC}" destId="{9915A896-EEE4-4F6F-8FD8-4862647F3487}" srcOrd="0" destOrd="0" presId="urn:microsoft.com/office/officeart/2005/8/layout/orgChart1"/>
    <dgm:cxn modelId="{223C2610-752D-4920-86A2-E2CE67071FE0}" type="presParOf" srcId="{9915A896-EEE4-4F6F-8FD8-4862647F3487}" destId="{3A446A91-EC88-42F3-81CC-EF715068FFBC}" srcOrd="0" destOrd="0" presId="urn:microsoft.com/office/officeart/2005/8/layout/orgChart1"/>
    <dgm:cxn modelId="{BC2FB8C5-F536-4C93-ABFB-51D8C4CA6A00}" type="presParOf" srcId="{9915A896-EEE4-4F6F-8FD8-4862647F3487}" destId="{C445FBA6-F99A-48A7-972C-0C02C33F47DE}" srcOrd="1" destOrd="0" presId="urn:microsoft.com/office/officeart/2005/8/layout/orgChart1"/>
    <dgm:cxn modelId="{73FDD824-1A6B-49D5-B129-A98F6CB67C96}" type="presParOf" srcId="{5358F263-470A-4C4A-8C99-47C61FF418BC}" destId="{FB5B96C2-EDB6-452A-A927-B1A7275EBAEB}" srcOrd="1" destOrd="0" presId="urn:microsoft.com/office/officeart/2005/8/layout/orgChart1"/>
    <dgm:cxn modelId="{14412617-5E16-4E27-985F-A77A16C26F36}" type="presParOf" srcId="{FB5B96C2-EDB6-452A-A927-B1A7275EBAEB}" destId="{EE5E3498-3A26-4BF2-BAF1-FFAC2644987E}" srcOrd="0" destOrd="0" presId="urn:microsoft.com/office/officeart/2005/8/layout/orgChart1"/>
    <dgm:cxn modelId="{69345279-0788-4931-AB92-F07CA1C21942}" type="presParOf" srcId="{FB5B96C2-EDB6-452A-A927-B1A7275EBAEB}" destId="{28A95326-E6C8-476B-87A6-9821874A16F4}" srcOrd="1" destOrd="0" presId="urn:microsoft.com/office/officeart/2005/8/layout/orgChart1"/>
    <dgm:cxn modelId="{BD119048-92DA-4EA2-8BC1-0E7652E2C407}" type="presParOf" srcId="{28A95326-E6C8-476B-87A6-9821874A16F4}" destId="{327071DD-214E-4F8B-900F-802289B14E51}" srcOrd="0" destOrd="0" presId="urn:microsoft.com/office/officeart/2005/8/layout/orgChart1"/>
    <dgm:cxn modelId="{C28621B5-7537-4151-B539-F413FE6C8CD5}" type="presParOf" srcId="{327071DD-214E-4F8B-900F-802289B14E51}" destId="{116BA180-E25B-4CC8-8426-001E0B4E1CE2}" srcOrd="0" destOrd="0" presId="urn:microsoft.com/office/officeart/2005/8/layout/orgChart1"/>
    <dgm:cxn modelId="{2844C6F1-0B6E-46A6-8EE9-5194AC36D81A}" type="presParOf" srcId="{327071DD-214E-4F8B-900F-802289B14E51}" destId="{CB474D68-5E97-4EBB-86DA-3D675DA207BA}" srcOrd="1" destOrd="0" presId="urn:microsoft.com/office/officeart/2005/8/layout/orgChart1"/>
    <dgm:cxn modelId="{2892A44B-E251-467C-8F3B-F720F37D3F30}" type="presParOf" srcId="{28A95326-E6C8-476B-87A6-9821874A16F4}" destId="{CE45CE8A-B41E-49A2-A126-0146B7843B86}" srcOrd="1" destOrd="0" presId="urn:microsoft.com/office/officeart/2005/8/layout/orgChart1"/>
    <dgm:cxn modelId="{66B08006-5663-41F5-B5BD-EEE9E4FE612A}" type="presParOf" srcId="{28A95326-E6C8-476B-87A6-9821874A16F4}" destId="{551B9153-7B2D-49CD-AC1D-874488094975}" srcOrd="2" destOrd="0" presId="urn:microsoft.com/office/officeart/2005/8/layout/orgChart1"/>
    <dgm:cxn modelId="{7D0A1E94-1B3E-46E4-B007-0097782E1CE1}" type="presParOf" srcId="{FB5B96C2-EDB6-452A-A927-B1A7275EBAEB}" destId="{22E0C1EE-B9E3-4D84-A7DF-C450263C15D9}" srcOrd="2" destOrd="0" presId="urn:microsoft.com/office/officeart/2005/8/layout/orgChart1"/>
    <dgm:cxn modelId="{7D9FC65D-BA4E-44FE-B062-E3C1FFE569D7}" type="presParOf" srcId="{FB5B96C2-EDB6-452A-A927-B1A7275EBAEB}" destId="{151AA939-BCD2-4AB1-BEA4-8FDA010CD442}" srcOrd="3" destOrd="0" presId="urn:microsoft.com/office/officeart/2005/8/layout/orgChart1"/>
    <dgm:cxn modelId="{FF8DB85A-287D-4FDB-8362-0DEFBCBAF06F}" type="presParOf" srcId="{151AA939-BCD2-4AB1-BEA4-8FDA010CD442}" destId="{23A2B848-1112-4ABE-BB45-925C140161D8}" srcOrd="0" destOrd="0" presId="urn:microsoft.com/office/officeart/2005/8/layout/orgChart1"/>
    <dgm:cxn modelId="{BE7D96FB-C2E9-4735-8C59-79BA4F050554}" type="presParOf" srcId="{23A2B848-1112-4ABE-BB45-925C140161D8}" destId="{098E1921-F263-4536-AB41-DD7C23E60571}" srcOrd="0" destOrd="0" presId="urn:microsoft.com/office/officeart/2005/8/layout/orgChart1"/>
    <dgm:cxn modelId="{8EEAC4EA-5C4E-4F5F-A70D-FF51AF987E74}" type="presParOf" srcId="{23A2B848-1112-4ABE-BB45-925C140161D8}" destId="{57AF201F-164C-4B27-A58E-D589FD34FBC6}" srcOrd="1" destOrd="0" presId="urn:microsoft.com/office/officeart/2005/8/layout/orgChart1"/>
    <dgm:cxn modelId="{101353A2-F048-423A-8557-ABE0109597E9}" type="presParOf" srcId="{151AA939-BCD2-4AB1-BEA4-8FDA010CD442}" destId="{ED6B21F8-000E-4AED-A343-26F993D31F8E}" srcOrd="1" destOrd="0" presId="urn:microsoft.com/office/officeart/2005/8/layout/orgChart1"/>
    <dgm:cxn modelId="{1FDF7AAB-B5E7-4C9E-ACAA-53FD12C8A4B8}" type="presParOf" srcId="{151AA939-BCD2-4AB1-BEA4-8FDA010CD442}" destId="{F9C87D15-AB87-4A7C-83CC-AC2A4414B68C}" srcOrd="2" destOrd="0" presId="urn:microsoft.com/office/officeart/2005/8/layout/orgChart1"/>
    <dgm:cxn modelId="{0AE2CD47-0EE6-4AD3-8903-7448CCA667A2}" type="presParOf" srcId="{FB5B96C2-EDB6-452A-A927-B1A7275EBAEB}" destId="{C3AE71D7-65D1-42F1-9819-875CC752F782}" srcOrd="4" destOrd="0" presId="urn:microsoft.com/office/officeart/2005/8/layout/orgChart1"/>
    <dgm:cxn modelId="{FED7E68E-20F7-4338-91F8-8C1410E5A996}" type="presParOf" srcId="{FB5B96C2-EDB6-452A-A927-B1A7275EBAEB}" destId="{18302242-0747-4215-8148-C73494F9A83A}" srcOrd="5" destOrd="0" presId="urn:microsoft.com/office/officeart/2005/8/layout/orgChart1"/>
    <dgm:cxn modelId="{78D154E6-699C-4D28-AB1D-CE57D02EA5DB}" type="presParOf" srcId="{18302242-0747-4215-8148-C73494F9A83A}" destId="{0D4C7B00-97CA-4779-BDE5-E0381634B06A}" srcOrd="0" destOrd="0" presId="urn:microsoft.com/office/officeart/2005/8/layout/orgChart1"/>
    <dgm:cxn modelId="{4C2046A0-2D34-4D07-9E40-3329FA29C368}" type="presParOf" srcId="{0D4C7B00-97CA-4779-BDE5-E0381634B06A}" destId="{15994584-9712-4A24-8214-7CD6896C3E26}" srcOrd="0" destOrd="0" presId="urn:microsoft.com/office/officeart/2005/8/layout/orgChart1"/>
    <dgm:cxn modelId="{8F5ADA7A-5037-4267-BEB1-2CB44D6B06DB}" type="presParOf" srcId="{0D4C7B00-97CA-4779-BDE5-E0381634B06A}" destId="{707CD1C0-07A7-4270-A3B9-B9633ECE44E3}" srcOrd="1" destOrd="0" presId="urn:microsoft.com/office/officeart/2005/8/layout/orgChart1"/>
    <dgm:cxn modelId="{A7A27A14-E29B-4960-B452-4716C86E82EB}" type="presParOf" srcId="{18302242-0747-4215-8148-C73494F9A83A}" destId="{37988681-ACF3-4830-8033-FB8FA4CC2FF0}" srcOrd="1" destOrd="0" presId="urn:microsoft.com/office/officeart/2005/8/layout/orgChart1"/>
    <dgm:cxn modelId="{16A8AE5E-54C3-4305-93EC-A64D3E3B0C52}" type="presParOf" srcId="{18302242-0747-4215-8148-C73494F9A83A}" destId="{83A489E2-C934-4CA1-AB7B-74C5FF4ED410}" srcOrd="2" destOrd="0" presId="urn:microsoft.com/office/officeart/2005/8/layout/orgChart1"/>
    <dgm:cxn modelId="{A26819F1-0115-4B26-9854-7DA15DB02A85}" type="presParOf" srcId="{5358F263-470A-4C4A-8C99-47C61FF418BC}" destId="{86EAD6A1-0D3B-4FE8-B8C5-CB4213244C2A}" srcOrd="2" destOrd="0" presId="urn:microsoft.com/office/officeart/2005/8/layout/orgChart1"/>
    <dgm:cxn modelId="{1AF80DAC-55A3-4547-85AD-D1AA3EE9BDDA}" type="presParOf" srcId="{6D276D4E-576C-40F7-872F-9420EE82D02F}" destId="{33C74023-4080-416D-A28D-832028B14008}" srcOrd="8" destOrd="0" presId="urn:microsoft.com/office/officeart/2005/8/layout/orgChart1"/>
    <dgm:cxn modelId="{F6E3D22D-486A-4E9B-AFA2-5833A8A868F4}" type="presParOf" srcId="{6D276D4E-576C-40F7-872F-9420EE82D02F}" destId="{3163707C-23DC-4A52-8F6D-7EA73408DB14}" srcOrd="9" destOrd="0" presId="urn:microsoft.com/office/officeart/2005/8/layout/orgChart1"/>
    <dgm:cxn modelId="{8C1122C3-299E-4B6B-B50B-F7A3A61A4B81}" type="presParOf" srcId="{3163707C-23DC-4A52-8F6D-7EA73408DB14}" destId="{884CB6B9-BB3F-49B6-ADA9-7FD7CFCFEFF2}" srcOrd="0" destOrd="0" presId="urn:microsoft.com/office/officeart/2005/8/layout/orgChart1"/>
    <dgm:cxn modelId="{2CFE8EAF-8E84-4CC3-BF69-DEF6F65D526D}" type="presParOf" srcId="{884CB6B9-BB3F-49B6-ADA9-7FD7CFCFEFF2}" destId="{09289D7E-A20D-4E15-846F-A0D215A46FA2}" srcOrd="0" destOrd="0" presId="urn:microsoft.com/office/officeart/2005/8/layout/orgChart1"/>
    <dgm:cxn modelId="{23BC4EE2-089E-4F39-A0FC-0BBCA1C971F0}" type="presParOf" srcId="{884CB6B9-BB3F-49B6-ADA9-7FD7CFCFEFF2}" destId="{56972A67-B4D1-4DBE-A456-2C2B137E3F0D}" srcOrd="1" destOrd="0" presId="urn:microsoft.com/office/officeart/2005/8/layout/orgChart1"/>
    <dgm:cxn modelId="{4CFFD194-52D0-4316-9912-16E7D1ED174A}" type="presParOf" srcId="{3163707C-23DC-4A52-8F6D-7EA73408DB14}" destId="{D5561F12-6EA4-4F34-A050-15AE7CD9A3CA}" srcOrd="1" destOrd="0" presId="urn:microsoft.com/office/officeart/2005/8/layout/orgChart1"/>
    <dgm:cxn modelId="{0E9FAA68-8C7E-4872-8FFA-96984A6D0065}" type="presParOf" srcId="{D5561F12-6EA4-4F34-A050-15AE7CD9A3CA}" destId="{DFA14634-C01C-4579-82EF-249DBB7A973B}" srcOrd="0" destOrd="0" presId="urn:microsoft.com/office/officeart/2005/8/layout/orgChart1"/>
    <dgm:cxn modelId="{4982769A-6578-483C-81AB-ED674BD5488D}" type="presParOf" srcId="{D5561F12-6EA4-4F34-A050-15AE7CD9A3CA}" destId="{6187ADF9-9127-49FB-B873-AB1E44DCD853}" srcOrd="1" destOrd="0" presId="urn:microsoft.com/office/officeart/2005/8/layout/orgChart1"/>
    <dgm:cxn modelId="{E0DD9A74-4FDD-4D12-A479-0FA652AA77E4}" type="presParOf" srcId="{6187ADF9-9127-49FB-B873-AB1E44DCD853}" destId="{0FE836F5-5CBB-41B2-85E8-D180D9616969}" srcOrd="0" destOrd="0" presId="urn:microsoft.com/office/officeart/2005/8/layout/orgChart1"/>
    <dgm:cxn modelId="{A9F30ABB-FFC3-43D2-9DA8-5A41D6C1BB70}" type="presParOf" srcId="{0FE836F5-5CBB-41B2-85E8-D180D9616969}" destId="{5EDDAE4C-2C5B-4C43-B53F-2645E872643D}" srcOrd="0" destOrd="0" presId="urn:microsoft.com/office/officeart/2005/8/layout/orgChart1"/>
    <dgm:cxn modelId="{EB026382-A7F9-4796-99EF-C19AA50C5F3D}" type="presParOf" srcId="{0FE836F5-5CBB-41B2-85E8-D180D9616969}" destId="{D279D433-F651-407F-8A64-FE5D65491947}" srcOrd="1" destOrd="0" presId="urn:microsoft.com/office/officeart/2005/8/layout/orgChart1"/>
    <dgm:cxn modelId="{BBB5D14D-CA3D-4E74-B022-31FD04211D30}" type="presParOf" srcId="{6187ADF9-9127-49FB-B873-AB1E44DCD853}" destId="{78ED5676-0544-46CF-AD03-2D6ECE537349}" srcOrd="1" destOrd="0" presId="urn:microsoft.com/office/officeart/2005/8/layout/orgChart1"/>
    <dgm:cxn modelId="{F47162D7-DFBA-41D1-B45C-C841A441FAB7}" type="presParOf" srcId="{6187ADF9-9127-49FB-B873-AB1E44DCD853}" destId="{FE25B3B0-743A-4787-9915-F524E47ED6F6}" srcOrd="2" destOrd="0" presId="urn:microsoft.com/office/officeart/2005/8/layout/orgChart1"/>
    <dgm:cxn modelId="{8BC9C832-3426-4F96-B8BC-B9F22F2665D1}" type="presParOf" srcId="{D5561F12-6EA4-4F34-A050-15AE7CD9A3CA}" destId="{8D08882D-1E4C-479D-B8E2-69AE301E2417}" srcOrd="2" destOrd="0" presId="urn:microsoft.com/office/officeart/2005/8/layout/orgChart1"/>
    <dgm:cxn modelId="{CDD7E776-84F8-41C8-BB71-82BE9A13A839}" type="presParOf" srcId="{D5561F12-6EA4-4F34-A050-15AE7CD9A3CA}" destId="{A6066127-CB39-40CD-8A31-55A7276CED26}" srcOrd="3" destOrd="0" presId="urn:microsoft.com/office/officeart/2005/8/layout/orgChart1"/>
    <dgm:cxn modelId="{F44A05DE-4776-4E9A-B363-18C4EB670F9E}" type="presParOf" srcId="{A6066127-CB39-40CD-8A31-55A7276CED26}" destId="{0CCE3A7D-C048-4E16-9BD5-986E535E2E78}" srcOrd="0" destOrd="0" presId="urn:microsoft.com/office/officeart/2005/8/layout/orgChart1"/>
    <dgm:cxn modelId="{A3402F03-783A-49E9-9172-CB32CA16F4DF}" type="presParOf" srcId="{0CCE3A7D-C048-4E16-9BD5-986E535E2E78}" destId="{250A0C00-69AF-4D9B-8243-3DC6A78A3ED8}" srcOrd="0" destOrd="0" presId="urn:microsoft.com/office/officeart/2005/8/layout/orgChart1"/>
    <dgm:cxn modelId="{BC2806F7-9DD7-4D00-A807-D7F6753DD17C}" type="presParOf" srcId="{0CCE3A7D-C048-4E16-9BD5-986E535E2E78}" destId="{4A00281E-0E1E-4CC2-87E4-82E7DB01E804}" srcOrd="1" destOrd="0" presId="urn:microsoft.com/office/officeart/2005/8/layout/orgChart1"/>
    <dgm:cxn modelId="{8237685B-E0A2-4CC6-A73B-A8FF09F33C15}" type="presParOf" srcId="{A6066127-CB39-40CD-8A31-55A7276CED26}" destId="{1615A098-7EF2-43B7-9919-456B32D1F817}" srcOrd="1" destOrd="0" presId="urn:microsoft.com/office/officeart/2005/8/layout/orgChart1"/>
    <dgm:cxn modelId="{2B58A30E-F5C0-473C-9E2E-F54F705AC2C3}" type="presParOf" srcId="{A6066127-CB39-40CD-8A31-55A7276CED26}" destId="{8D80DE74-DECA-42A5-B37C-DE79E8C770F2}" srcOrd="2" destOrd="0" presId="urn:microsoft.com/office/officeart/2005/8/layout/orgChart1"/>
    <dgm:cxn modelId="{DF4A3D34-D65E-4697-801B-BC9335CF581C}" type="presParOf" srcId="{D5561F12-6EA4-4F34-A050-15AE7CD9A3CA}" destId="{3357E873-228E-4F1A-892F-40D8E69D288D}" srcOrd="4" destOrd="0" presId="urn:microsoft.com/office/officeart/2005/8/layout/orgChart1"/>
    <dgm:cxn modelId="{BC2EF451-4CEE-46BC-834F-08C972E3FFE5}" type="presParOf" srcId="{D5561F12-6EA4-4F34-A050-15AE7CD9A3CA}" destId="{64B239E2-B39D-46B5-8C03-6B98B681A4F4}" srcOrd="5" destOrd="0" presId="urn:microsoft.com/office/officeart/2005/8/layout/orgChart1"/>
    <dgm:cxn modelId="{42C17A22-1560-49AA-B173-38B5C8153775}" type="presParOf" srcId="{64B239E2-B39D-46B5-8C03-6B98B681A4F4}" destId="{38C3F377-24D1-4FEF-AC22-4A8F83433B1E}" srcOrd="0" destOrd="0" presId="urn:microsoft.com/office/officeart/2005/8/layout/orgChart1"/>
    <dgm:cxn modelId="{8BDA0550-59C9-412C-864D-8F28D224F43F}" type="presParOf" srcId="{38C3F377-24D1-4FEF-AC22-4A8F83433B1E}" destId="{FAA1BC66-2DC8-4EC6-AF25-AF6EA071548B}" srcOrd="0" destOrd="0" presId="urn:microsoft.com/office/officeart/2005/8/layout/orgChart1"/>
    <dgm:cxn modelId="{2302598D-1D23-4C8C-B7E1-78967A8CCE2B}" type="presParOf" srcId="{38C3F377-24D1-4FEF-AC22-4A8F83433B1E}" destId="{BBB16439-B219-44AC-9900-77D3DB44B159}" srcOrd="1" destOrd="0" presId="urn:microsoft.com/office/officeart/2005/8/layout/orgChart1"/>
    <dgm:cxn modelId="{1C123B25-0808-43FC-8443-AAB924AF092F}" type="presParOf" srcId="{64B239E2-B39D-46B5-8C03-6B98B681A4F4}" destId="{9AB3F076-DA40-42A6-B948-1E759729F149}" srcOrd="1" destOrd="0" presId="urn:microsoft.com/office/officeart/2005/8/layout/orgChart1"/>
    <dgm:cxn modelId="{354AD45F-9296-40DE-AD67-AC920B0A21AD}" type="presParOf" srcId="{64B239E2-B39D-46B5-8C03-6B98B681A4F4}" destId="{7B3CE36A-D8D1-490D-AE2B-DFD923091DAB}" srcOrd="2" destOrd="0" presId="urn:microsoft.com/office/officeart/2005/8/layout/orgChart1"/>
    <dgm:cxn modelId="{D1A6BD7A-0D06-47EF-BA62-47FC60820A57}" type="presParOf" srcId="{D5561F12-6EA4-4F34-A050-15AE7CD9A3CA}" destId="{5193C761-9F10-4180-B5F1-E81896CB8ED1}" srcOrd="6" destOrd="0" presId="urn:microsoft.com/office/officeart/2005/8/layout/orgChart1"/>
    <dgm:cxn modelId="{35BB0DCE-5832-4A88-9A58-9BE8A49B7D8D}" type="presParOf" srcId="{D5561F12-6EA4-4F34-A050-15AE7CD9A3CA}" destId="{40F06D67-E60E-4E17-98D9-B69D12FAC32F}" srcOrd="7" destOrd="0" presId="urn:microsoft.com/office/officeart/2005/8/layout/orgChart1"/>
    <dgm:cxn modelId="{6145A236-0ACC-4B11-9E23-0C532BBB2A7B}" type="presParOf" srcId="{40F06D67-E60E-4E17-98D9-B69D12FAC32F}" destId="{65DC7DB6-DF1E-46FC-98B5-6153351134E9}" srcOrd="0" destOrd="0" presId="urn:microsoft.com/office/officeart/2005/8/layout/orgChart1"/>
    <dgm:cxn modelId="{60D15081-5F4F-4B6E-8696-CAF4E08861FE}" type="presParOf" srcId="{65DC7DB6-DF1E-46FC-98B5-6153351134E9}" destId="{5F520B1C-9B55-40BE-B38A-BD30FB105915}" srcOrd="0" destOrd="0" presId="urn:microsoft.com/office/officeart/2005/8/layout/orgChart1"/>
    <dgm:cxn modelId="{26D3125E-437C-4CB6-88A2-D578FF2288D3}" type="presParOf" srcId="{65DC7DB6-DF1E-46FC-98B5-6153351134E9}" destId="{03BBD264-FEBD-4BC5-B244-2226E6B7AEF4}" srcOrd="1" destOrd="0" presId="urn:microsoft.com/office/officeart/2005/8/layout/orgChart1"/>
    <dgm:cxn modelId="{A83966E3-8086-4137-9AD5-995563617C05}" type="presParOf" srcId="{40F06D67-E60E-4E17-98D9-B69D12FAC32F}" destId="{7ADFA116-53AD-4AAE-AAD0-CAEBC26D4199}" srcOrd="1" destOrd="0" presId="urn:microsoft.com/office/officeart/2005/8/layout/orgChart1"/>
    <dgm:cxn modelId="{7CD6F22B-3A43-49BF-BE55-06FB2BF15E9A}" type="presParOf" srcId="{40F06D67-E60E-4E17-98D9-B69D12FAC32F}" destId="{2EA5D1EB-EDEB-4157-B402-3CA90170030E}" srcOrd="2" destOrd="0" presId="urn:microsoft.com/office/officeart/2005/8/layout/orgChart1"/>
    <dgm:cxn modelId="{9D403A2A-E48E-476F-947C-D772C5851661}" type="presParOf" srcId="{3163707C-23DC-4A52-8F6D-7EA73408DB14}" destId="{A30021EC-11D0-4AFF-946B-AD3A1167B09B}" srcOrd="2" destOrd="0" presId="urn:microsoft.com/office/officeart/2005/8/layout/orgChart1"/>
    <dgm:cxn modelId="{319F516C-5D07-4E2F-B4CA-8F3AA7922759}" type="presParOf" srcId="{2F102839-771F-4B6C-AB47-B466AA250B0D}" destId="{B1FDB5F2-F44B-4351-B18A-DDFD80C8F869}"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FD0A5-6536-4D1F-94A6-949E2CCF7DB0}">
      <dsp:nvSpPr>
        <dsp:cNvPr id="0" name=""/>
        <dsp:cNvSpPr/>
      </dsp:nvSpPr>
      <dsp:spPr>
        <a:xfrm>
          <a:off x="1945" y="0"/>
          <a:ext cx="1731477" cy="400567"/>
        </a:xfrm>
        <a:prstGeom prst="chevron">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zh-CN" altLang="en-US" sz="1700" kern="1200" dirty="0" smtClean="0"/>
            <a:t>动态追踪</a:t>
          </a:r>
          <a:endParaRPr lang="zh-CN" altLang="en-US" sz="1700" kern="1200" dirty="0"/>
        </a:p>
      </dsp:txBody>
      <dsp:txXfrm>
        <a:off x="202229" y="0"/>
        <a:ext cx="1330910" cy="400567"/>
      </dsp:txXfrm>
    </dsp:sp>
    <dsp:sp modelId="{30696537-1A2C-4B2C-8FC2-65C2264DB7A9}">
      <dsp:nvSpPr>
        <dsp:cNvPr id="0" name=""/>
        <dsp:cNvSpPr/>
      </dsp:nvSpPr>
      <dsp:spPr>
        <a:xfrm>
          <a:off x="1560275" y="0"/>
          <a:ext cx="1731477" cy="400567"/>
        </a:xfrm>
        <a:prstGeom prst="chevron">
          <a:avLst/>
        </a:prstGeom>
        <a:solidFill>
          <a:schemeClr val="accent6">
            <a:shade val="80000"/>
            <a:hueOff val="0"/>
            <a:satOff val="-8470"/>
            <a:lumOff val="84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zh-CN" altLang="en-US" sz="1700" kern="1200" dirty="0" smtClean="0"/>
            <a:t>智库报告</a:t>
          </a:r>
          <a:endParaRPr lang="zh-CN" altLang="en-US" sz="1700" kern="1200" dirty="0"/>
        </a:p>
      </dsp:txBody>
      <dsp:txXfrm>
        <a:off x="1760559" y="0"/>
        <a:ext cx="1330910" cy="400567"/>
      </dsp:txXfrm>
    </dsp:sp>
    <dsp:sp modelId="{EC5CCBF9-BD2D-409E-85A1-37652AF14F05}">
      <dsp:nvSpPr>
        <dsp:cNvPr id="0" name=""/>
        <dsp:cNvSpPr/>
      </dsp:nvSpPr>
      <dsp:spPr>
        <a:xfrm>
          <a:off x="3118605" y="0"/>
          <a:ext cx="1731477" cy="400567"/>
        </a:xfrm>
        <a:prstGeom prst="chevron">
          <a:avLst/>
        </a:prstGeom>
        <a:solidFill>
          <a:schemeClr val="accent6">
            <a:shade val="80000"/>
            <a:hueOff val="0"/>
            <a:satOff val="-16940"/>
            <a:lumOff val="169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zh-CN" altLang="en-US" sz="1700" kern="1200" dirty="0" smtClean="0"/>
            <a:t>经典案例</a:t>
          </a:r>
          <a:endParaRPr lang="zh-CN" altLang="en-US" sz="1700" kern="1200" dirty="0"/>
        </a:p>
      </dsp:txBody>
      <dsp:txXfrm>
        <a:off x="3318889" y="0"/>
        <a:ext cx="1330910" cy="400567"/>
      </dsp:txXfrm>
    </dsp:sp>
    <dsp:sp modelId="{5FE96CD0-AEDB-4C74-99C5-2C1FEB052873}">
      <dsp:nvSpPr>
        <dsp:cNvPr id="0" name=""/>
        <dsp:cNvSpPr/>
      </dsp:nvSpPr>
      <dsp:spPr>
        <a:xfrm>
          <a:off x="4676935" y="0"/>
          <a:ext cx="1731477" cy="400567"/>
        </a:xfrm>
        <a:prstGeom prst="chevron">
          <a:avLst/>
        </a:prstGeom>
        <a:solidFill>
          <a:schemeClr val="accent6">
            <a:shade val="80000"/>
            <a:hueOff val="0"/>
            <a:satOff val="-25409"/>
            <a:lumOff val="254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zh-CN" altLang="en-US" sz="1700" kern="1200" dirty="0" smtClean="0"/>
            <a:t>专家机构</a:t>
          </a:r>
          <a:endParaRPr lang="zh-CN" altLang="en-US" sz="1700" kern="1200" dirty="0"/>
        </a:p>
      </dsp:txBody>
      <dsp:txXfrm>
        <a:off x="4877219" y="0"/>
        <a:ext cx="1330910" cy="400567"/>
      </dsp:txXfrm>
    </dsp:sp>
    <dsp:sp modelId="{6952687D-5B34-48D9-90D1-2651F997898B}">
      <dsp:nvSpPr>
        <dsp:cNvPr id="0" name=""/>
        <dsp:cNvSpPr/>
      </dsp:nvSpPr>
      <dsp:spPr>
        <a:xfrm>
          <a:off x="6235265" y="0"/>
          <a:ext cx="1731477" cy="400567"/>
        </a:xfrm>
        <a:prstGeom prst="chevron">
          <a:avLst/>
        </a:prstGeom>
        <a:solidFill>
          <a:schemeClr val="accent6">
            <a:shade val="80000"/>
            <a:hueOff val="0"/>
            <a:satOff val="-33879"/>
            <a:lumOff val="338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zh-CN" altLang="en-US" sz="1700" kern="1200" dirty="0" smtClean="0"/>
            <a:t>专题文献</a:t>
          </a:r>
          <a:endParaRPr lang="zh-CN" altLang="en-US" sz="1700" kern="1200" dirty="0"/>
        </a:p>
      </dsp:txBody>
      <dsp:txXfrm>
        <a:off x="6435549" y="0"/>
        <a:ext cx="1330910" cy="400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3C761-9F10-4180-B5F1-E81896CB8ED1}">
      <dsp:nvSpPr>
        <dsp:cNvPr id="0" name=""/>
        <dsp:cNvSpPr/>
      </dsp:nvSpPr>
      <dsp:spPr>
        <a:xfrm>
          <a:off x="5314427" y="1214972"/>
          <a:ext cx="150373" cy="2596444"/>
        </a:xfrm>
        <a:custGeom>
          <a:avLst/>
          <a:gdLst/>
          <a:ahLst/>
          <a:cxnLst/>
          <a:rect l="0" t="0" r="0" b="0"/>
          <a:pathLst>
            <a:path>
              <a:moveTo>
                <a:pt x="0" y="0"/>
              </a:moveTo>
              <a:lnTo>
                <a:pt x="0" y="2596444"/>
              </a:lnTo>
              <a:lnTo>
                <a:pt x="150373" y="2596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57E873-228E-4F1A-892F-40D8E69D288D}">
      <dsp:nvSpPr>
        <dsp:cNvPr id="0" name=""/>
        <dsp:cNvSpPr/>
      </dsp:nvSpPr>
      <dsp:spPr>
        <a:xfrm>
          <a:off x="5314427" y="1214972"/>
          <a:ext cx="150373" cy="1884677"/>
        </a:xfrm>
        <a:custGeom>
          <a:avLst/>
          <a:gdLst/>
          <a:ahLst/>
          <a:cxnLst/>
          <a:rect l="0" t="0" r="0" b="0"/>
          <a:pathLst>
            <a:path>
              <a:moveTo>
                <a:pt x="0" y="0"/>
              </a:moveTo>
              <a:lnTo>
                <a:pt x="0" y="1884677"/>
              </a:lnTo>
              <a:lnTo>
                <a:pt x="150373" y="18846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08882D-1E4C-479D-B8E2-69AE301E2417}">
      <dsp:nvSpPr>
        <dsp:cNvPr id="0" name=""/>
        <dsp:cNvSpPr/>
      </dsp:nvSpPr>
      <dsp:spPr>
        <a:xfrm>
          <a:off x="5314427" y="1214972"/>
          <a:ext cx="150373" cy="1172911"/>
        </a:xfrm>
        <a:custGeom>
          <a:avLst/>
          <a:gdLst/>
          <a:ahLst/>
          <a:cxnLst/>
          <a:rect l="0" t="0" r="0" b="0"/>
          <a:pathLst>
            <a:path>
              <a:moveTo>
                <a:pt x="0" y="0"/>
              </a:moveTo>
              <a:lnTo>
                <a:pt x="0" y="1172911"/>
              </a:lnTo>
              <a:lnTo>
                <a:pt x="150373" y="117291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A14634-C01C-4579-82EF-249DBB7A973B}">
      <dsp:nvSpPr>
        <dsp:cNvPr id="0" name=""/>
        <dsp:cNvSpPr/>
      </dsp:nvSpPr>
      <dsp:spPr>
        <a:xfrm>
          <a:off x="5314427" y="1214972"/>
          <a:ext cx="150373" cy="461144"/>
        </a:xfrm>
        <a:custGeom>
          <a:avLst/>
          <a:gdLst/>
          <a:ahLst/>
          <a:cxnLst/>
          <a:rect l="0" t="0" r="0" b="0"/>
          <a:pathLst>
            <a:path>
              <a:moveTo>
                <a:pt x="0" y="0"/>
              </a:moveTo>
              <a:lnTo>
                <a:pt x="0" y="461144"/>
              </a:lnTo>
              <a:lnTo>
                <a:pt x="150373" y="4611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C74023-4080-416D-A28D-832028B14008}">
      <dsp:nvSpPr>
        <dsp:cNvPr id="0" name=""/>
        <dsp:cNvSpPr/>
      </dsp:nvSpPr>
      <dsp:spPr>
        <a:xfrm>
          <a:off x="3289401" y="503205"/>
          <a:ext cx="2426021" cy="210522"/>
        </a:xfrm>
        <a:custGeom>
          <a:avLst/>
          <a:gdLst/>
          <a:ahLst/>
          <a:cxnLst/>
          <a:rect l="0" t="0" r="0" b="0"/>
          <a:pathLst>
            <a:path>
              <a:moveTo>
                <a:pt x="0" y="0"/>
              </a:moveTo>
              <a:lnTo>
                <a:pt x="0" y="105261"/>
              </a:lnTo>
              <a:lnTo>
                <a:pt x="2426021" y="105261"/>
              </a:lnTo>
              <a:lnTo>
                <a:pt x="2426021" y="2105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AE71D7-65D1-42F1-9819-875CC752F782}">
      <dsp:nvSpPr>
        <dsp:cNvPr id="0" name=""/>
        <dsp:cNvSpPr/>
      </dsp:nvSpPr>
      <dsp:spPr>
        <a:xfrm>
          <a:off x="4101416" y="1214972"/>
          <a:ext cx="150373" cy="1884677"/>
        </a:xfrm>
        <a:custGeom>
          <a:avLst/>
          <a:gdLst/>
          <a:ahLst/>
          <a:cxnLst/>
          <a:rect l="0" t="0" r="0" b="0"/>
          <a:pathLst>
            <a:path>
              <a:moveTo>
                <a:pt x="0" y="0"/>
              </a:moveTo>
              <a:lnTo>
                <a:pt x="0" y="1884677"/>
              </a:lnTo>
              <a:lnTo>
                <a:pt x="150373" y="18846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E0C1EE-B9E3-4D84-A7DF-C450263C15D9}">
      <dsp:nvSpPr>
        <dsp:cNvPr id="0" name=""/>
        <dsp:cNvSpPr/>
      </dsp:nvSpPr>
      <dsp:spPr>
        <a:xfrm>
          <a:off x="4101416" y="1214972"/>
          <a:ext cx="150373" cy="1172911"/>
        </a:xfrm>
        <a:custGeom>
          <a:avLst/>
          <a:gdLst/>
          <a:ahLst/>
          <a:cxnLst/>
          <a:rect l="0" t="0" r="0" b="0"/>
          <a:pathLst>
            <a:path>
              <a:moveTo>
                <a:pt x="0" y="0"/>
              </a:moveTo>
              <a:lnTo>
                <a:pt x="0" y="1172911"/>
              </a:lnTo>
              <a:lnTo>
                <a:pt x="150373" y="117291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5E3498-3A26-4BF2-BAF1-FFAC2644987E}">
      <dsp:nvSpPr>
        <dsp:cNvPr id="0" name=""/>
        <dsp:cNvSpPr/>
      </dsp:nvSpPr>
      <dsp:spPr>
        <a:xfrm>
          <a:off x="4101416" y="1214972"/>
          <a:ext cx="150373" cy="461144"/>
        </a:xfrm>
        <a:custGeom>
          <a:avLst/>
          <a:gdLst/>
          <a:ahLst/>
          <a:cxnLst/>
          <a:rect l="0" t="0" r="0" b="0"/>
          <a:pathLst>
            <a:path>
              <a:moveTo>
                <a:pt x="0" y="0"/>
              </a:moveTo>
              <a:lnTo>
                <a:pt x="0" y="461144"/>
              </a:lnTo>
              <a:lnTo>
                <a:pt x="150373" y="4611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33C8C4-7FD9-4034-AF7F-5141361AC9E1}">
      <dsp:nvSpPr>
        <dsp:cNvPr id="0" name=""/>
        <dsp:cNvSpPr/>
      </dsp:nvSpPr>
      <dsp:spPr>
        <a:xfrm>
          <a:off x="3289401" y="503205"/>
          <a:ext cx="1213010" cy="210522"/>
        </a:xfrm>
        <a:custGeom>
          <a:avLst/>
          <a:gdLst/>
          <a:ahLst/>
          <a:cxnLst/>
          <a:rect l="0" t="0" r="0" b="0"/>
          <a:pathLst>
            <a:path>
              <a:moveTo>
                <a:pt x="0" y="0"/>
              </a:moveTo>
              <a:lnTo>
                <a:pt x="0" y="105261"/>
              </a:lnTo>
              <a:lnTo>
                <a:pt x="1213010" y="105261"/>
              </a:lnTo>
              <a:lnTo>
                <a:pt x="1213010" y="2105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B240F4-4D9A-47CB-A97B-914D72990D29}">
      <dsp:nvSpPr>
        <dsp:cNvPr id="0" name=""/>
        <dsp:cNvSpPr/>
      </dsp:nvSpPr>
      <dsp:spPr>
        <a:xfrm>
          <a:off x="3243681" y="503205"/>
          <a:ext cx="91440" cy="210522"/>
        </a:xfrm>
        <a:custGeom>
          <a:avLst/>
          <a:gdLst/>
          <a:ahLst/>
          <a:cxnLst/>
          <a:rect l="0" t="0" r="0" b="0"/>
          <a:pathLst>
            <a:path>
              <a:moveTo>
                <a:pt x="45720" y="0"/>
              </a:moveTo>
              <a:lnTo>
                <a:pt x="45720" y="2105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EB0CD8-B264-46BD-9267-8B408BE727E6}">
      <dsp:nvSpPr>
        <dsp:cNvPr id="0" name=""/>
        <dsp:cNvSpPr/>
      </dsp:nvSpPr>
      <dsp:spPr>
        <a:xfrm>
          <a:off x="2076390" y="503205"/>
          <a:ext cx="1213010" cy="210522"/>
        </a:xfrm>
        <a:custGeom>
          <a:avLst/>
          <a:gdLst/>
          <a:ahLst/>
          <a:cxnLst/>
          <a:rect l="0" t="0" r="0" b="0"/>
          <a:pathLst>
            <a:path>
              <a:moveTo>
                <a:pt x="1213010" y="0"/>
              </a:moveTo>
              <a:lnTo>
                <a:pt x="1213010" y="105261"/>
              </a:lnTo>
              <a:lnTo>
                <a:pt x="0" y="105261"/>
              </a:lnTo>
              <a:lnTo>
                <a:pt x="0" y="2105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DDFABF-68F1-4B61-8FAD-8008D6A72F95}">
      <dsp:nvSpPr>
        <dsp:cNvPr id="0" name=""/>
        <dsp:cNvSpPr/>
      </dsp:nvSpPr>
      <dsp:spPr>
        <a:xfrm>
          <a:off x="462384" y="1214972"/>
          <a:ext cx="150373" cy="1172911"/>
        </a:xfrm>
        <a:custGeom>
          <a:avLst/>
          <a:gdLst/>
          <a:ahLst/>
          <a:cxnLst/>
          <a:rect l="0" t="0" r="0" b="0"/>
          <a:pathLst>
            <a:path>
              <a:moveTo>
                <a:pt x="0" y="0"/>
              </a:moveTo>
              <a:lnTo>
                <a:pt x="0" y="1172911"/>
              </a:lnTo>
              <a:lnTo>
                <a:pt x="150373" y="117291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AC6640-91E4-4031-8ED1-7960C9CF720E}">
      <dsp:nvSpPr>
        <dsp:cNvPr id="0" name=""/>
        <dsp:cNvSpPr/>
      </dsp:nvSpPr>
      <dsp:spPr>
        <a:xfrm>
          <a:off x="462384" y="1214972"/>
          <a:ext cx="150373" cy="461144"/>
        </a:xfrm>
        <a:custGeom>
          <a:avLst/>
          <a:gdLst/>
          <a:ahLst/>
          <a:cxnLst/>
          <a:rect l="0" t="0" r="0" b="0"/>
          <a:pathLst>
            <a:path>
              <a:moveTo>
                <a:pt x="0" y="0"/>
              </a:moveTo>
              <a:lnTo>
                <a:pt x="0" y="461144"/>
              </a:lnTo>
              <a:lnTo>
                <a:pt x="150373" y="4611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D0ACCF-9CA6-49C2-B094-28498F49CBB5}">
      <dsp:nvSpPr>
        <dsp:cNvPr id="0" name=""/>
        <dsp:cNvSpPr/>
      </dsp:nvSpPr>
      <dsp:spPr>
        <a:xfrm>
          <a:off x="863379" y="503205"/>
          <a:ext cx="2426021" cy="210522"/>
        </a:xfrm>
        <a:custGeom>
          <a:avLst/>
          <a:gdLst/>
          <a:ahLst/>
          <a:cxnLst/>
          <a:rect l="0" t="0" r="0" b="0"/>
          <a:pathLst>
            <a:path>
              <a:moveTo>
                <a:pt x="2426021" y="0"/>
              </a:moveTo>
              <a:lnTo>
                <a:pt x="2426021" y="105261"/>
              </a:lnTo>
              <a:lnTo>
                <a:pt x="0" y="105261"/>
              </a:lnTo>
              <a:lnTo>
                <a:pt x="0" y="2105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045935-537B-4E28-B31F-8F55AFBD234C}">
      <dsp:nvSpPr>
        <dsp:cNvPr id="0" name=""/>
        <dsp:cNvSpPr/>
      </dsp:nvSpPr>
      <dsp:spPr>
        <a:xfrm>
          <a:off x="2788157" y="1961"/>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微智库</a:t>
          </a:r>
          <a:endParaRPr lang="zh-CN" altLang="en-US" sz="1100" kern="1200" dirty="0"/>
        </a:p>
      </dsp:txBody>
      <dsp:txXfrm>
        <a:off x="2788157" y="1961"/>
        <a:ext cx="1002488" cy="501244"/>
      </dsp:txXfrm>
    </dsp:sp>
    <dsp:sp modelId="{D3ABA3CD-B807-4264-911D-4ED1548EB24B}">
      <dsp:nvSpPr>
        <dsp:cNvPr id="0" name=""/>
        <dsp:cNvSpPr/>
      </dsp:nvSpPr>
      <dsp:spPr>
        <a:xfrm>
          <a:off x="362135" y="713727"/>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动态追踪</a:t>
          </a:r>
          <a:endParaRPr lang="zh-CN" altLang="en-US" sz="1100" kern="1200" dirty="0"/>
        </a:p>
      </dsp:txBody>
      <dsp:txXfrm>
        <a:off x="362135" y="713727"/>
        <a:ext cx="1002488" cy="501244"/>
      </dsp:txXfrm>
    </dsp:sp>
    <dsp:sp modelId="{11D4CE8F-F3A8-4DD9-8BC3-CB12D5E5F8FD}">
      <dsp:nvSpPr>
        <dsp:cNvPr id="0" name=""/>
        <dsp:cNvSpPr/>
      </dsp:nvSpPr>
      <dsp:spPr>
        <a:xfrm>
          <a:off x="612757" y="1425494"/>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国内动态</a:t>
          </a:r>
          <a:endParaRPr lang="zh-CN" altLang="en-US" sz="1100" kern="1200" dirty="0"/>
        </a:p>
      </dsp:txBody>
      <dsp:txXfrm>
        <a:off x="612757" y="1425494"/>
        <a:ext cx="1002488" cy="501244"/>
      </dsp:txXfrm>
    </dsp:sp>
    <dsp:sp modelId="{F7CD5780-4FDC-4DE9-A5B5-68587BFF9233}">
      <dsp:nvSpPr>
        <dsp:cNvPr id="0" name=""/>
        <dsp:cNvSpPr/>
      </dsp:nvSpPr>
      <dsp:spPr>
        <a:xfrm>
          <a:off x="612757" y="2137261"/>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国际动态</a:t>
          </a:r>
          <a:endParaRPr lang="zh-CN" altLang="en-US" sz="1100" kern="1200" dirty="0"/>
        </a:p>
      </dsp:txBody>
      <dsp:txXfrm>
        <a:off x="612757" y="2137261"/>
        <a:ext cx="1002488" cy="501244"/>
      </dsp:txXfrm>
    </dsp:sp>
    <dsp:sp modelId="{0972661E-9018-4B13-AE10-81CE42177396}">
      <dsp:nvSpPr>
        <dsp:cNvPr id="0" name=""/>
        <dsp:cNvSpPr/>
      </dsp:nvSpPr>
      <dsp:spPr>
        <a:xfrm>
          <a:off x="1575146" y="713727"/>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智库报告</a:t>
          </a:r>
          <a:endParaRPr lang="zh-CN" altLang="en-US" sz="1100" kern="1200" dirty="0"/>
        </a:p>
      </dsp:txBody>
      <dsp:txXfrm>
        <a:off x="1575146" y="713727"/>
        <a:ext cx="1002488" cy="501244"/>
      </dsp:txXfrm>
    </dsp:sp>
    <dsp:sp modelId="{89F78D2D-7450-4372-A823-28E29741AF46}">
      <dsp:nvSpPr>
        <dsp:cNvPr id="0" name=""/>
        <dsp:cNvSpPr/>
      </dsp:nvSpPr>
      <dsp:spPr>
        <a:xfrm>
          <a:off x="2788157" y="713727"/>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经典案例</a:t>
          </a:r>
          <a:endParaRPr lang="zh-CN" altLang="en-US" sz="1100" kern="1200" dirty="0"/>
        </a:p>
      </dsp:txBody>
      <dsp:txXfrm>
        <a:off x="2788157" y="713727"/>
        <a:ext cx="1002488" cy="501244"/>
      </dsp:txXfrm>
    </dsp:sp>
    <dsp:sp modelId="{3A446A91-EC88-42F3-81CC-EF715068FFBC}">
      <dsp:nvSpPr>
        <dsp:cNvPr id="0" name=""/>
        <dsp:cNvSpPr/>
      </dsp:nvSpPr>
      <dsp:spPr>
        <a:xfrm>
          <a:off x="4001168" y="713727"/>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专家机构</a:t>
          </a:r>
          <a:endParaRPr lang="zh-CN" altLang="en-US" sz="1100" kern="1200" dirty="0"/>
        </a:p>
      </dsp:txBody>
      <dsp:txXfrm>
        <a:off x="4001168" y="713727"/>
        <a:ext cx="1002488" cy="501244"/>
      </dsp:txXfrm>
    </dsp:sp>
    <dsp:sp modelId="{116BA180-E25B-4CC8-8426-001E0B4E1CE2}">
      <dsp:nvSpPr>
        <dsp:cNvPr id="0" name=""/>
        <dsp:cNvSpPr/>
      </dsp:nvSpPr>
      <dsp:spPr>
        <a:xfrm>
          <a:off x="4251790" y="1425494"/>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专家</a:t>
          </a:r>
          <a:endParaRPr lang="zh-CN" altLang="en-US" sz="1100" kern="1200" dirty="0"/>
        </a:p>
      </dsp:txBody>
      <dsp:txXfrm>
        <a:off x="4251790" y="1425494"/>
        <a:ext cx="1002488" cy="501244"/>
      </dsp:txXfrm>
    </dsp:sp>
    <dsp:sp modelId="{098E1921-F263-4536-AB41-DD7C23E60571}">
      <dsp:nvSpPr>
        <dsp:cNvPr id="0" name=""/>
        <dsp:cNvSpPr/>
      </dsp:nvSpPr>
      <dsp:spPr>
        <a:xfrm>
          <a:off x="4251790" y="2137261"/>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研究机构</a:t>
          </a:r>
          <a:endParaRPr lang="zh-CN" altLang="en-US" sz="1100" kern="1200" dirty="0"/>
        </a:p>
      </dsp:txBody>
      <dsp:txXfrm>
        <a:off x="4251790" y="2137261"/>
        <a:ext cx="1002488" cy="501244"/>
      </dsp:txXfrm>
    </dsp:sp>
    <dsp:sp modelId="{15994584-9712-4A24-8214-7CD6896C3E26}">
      <dsp:nvSpPr>
        <dsp:cNvPr id="0" name=""/>
        <dsp:cNvSpPr/>
      </dsp:nvSpPr>
      <dsp:spPr>
        <a:xfrm>
          <a:off x="4251790" y="2849027"/>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社会组织</a:t>
          </a:r>
          <a:endParaRPr lang="zh-CN" altLang="en-US" sz="1100" kern="1200" dirty="0"/>
        </a:p>
      </dsp:txBody>
      <dsp:txXfrm>
        <a:off x="4251790" y="2849027"/>
        <a:ext cx="1002488" cy="501244"/>
      </dsp:txXfrm>
    </dsp:sp>
    <dsp:sp modelId="{09289D7E-A20D-4E15-846F-A0D215A46FA2}">
      <dsp:nvSpPr>
        <dsp:cNvPr id="0" name=""/>
        <dsp:cNvSpPr/>
      </dsp:nvSpPr>
      <dsp:spPr>
        <a:xfrm>
          <a:off x="5214178" y="713727"/>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专题文献</a:t>
          </a:r>
          <a:endParaRPr lang="zh-CN" altLang="en-US" sz="1100" kern="1200" dirty="0"/>
        </a:p>
      </dsp:txBody>
      <dsp:txXfrm>
        <a:off x="5214178" y="713727"/>
        <a:ext cx="1002488" cy="501244"/>
      </dsp:txXfrm>
    </dsp:sp>
    <dsp:sp modelId="{5EDDAE4C-2C5B-4C43-B53F-2645E872643D}">
      <dsp:nvSpPr>
        <dsp:cNvPr id="0" name=""/>
        <dsp:cNvSpPr/>
      </dsp:nvSpPr>
      <dsp:spPr>
        <a:xfrm>
          <a:off x="5464800" y="1425494"/>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专题报告</a:t>
          </a:r>
          <a:endParaRPr lang="zh-CN" altLang="en-US" sz="1100" kern="1200" dirty="0"/>
        </a:p>
      </dsp:txBody>
      <dsp:txXfrm>
        <a:off x="5464800" y="1425494"/>
        <a:ext cx="1002488" cy="501244"/>
      </dsp:txXfrm>
    </dsp:sp>
    <dsp:sp modelId="{250A0C00-69AF-4D9B-8243-3DC6A78A3ED8}">
      <dsp:nvSpPr>
        <dsp:cNvPr id="0" name=""/>
        <dsp:cNvSpPr/>
      </dsp:nvSpPr>
      <dsp:spPr>
        <a:xfrm>
          <a:off x="5464800" y="2137261"/>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期刊</a:t>
          </a:r>
          <a:endParaRPr lang="zh-CN" altLang="en-US" sz="1100" kern="1200" dirty="0"/>
        </a:p>
      </dsp:txBody>
      <dsp:txXfrm>
        <a:off x="5464800" y="2137261"/>
        <a:ext cx="1002488" cy="501244"/>
      </dsp:txXfrm>
    </dsp:sp>
    <dsp:sp modelId="{FAA1BC66-2DC8-4EC6-AF25-AF6EA071548B}">
      <dsp:nvSpPr>
        <dsp:cNvPr id="0" name=""/>
        <dsp:cNvSpPr/>
      </dsp:nvSpPr>
      <dsp:spPr>
        <a:xfrm>
          <a:off x="5464800" y="2849027"/>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法律法规</a:t>
          </a:r>
          <a:endParaRPr lang="zh-CN" altLang="en-US" sz="1100" kern="1200" dirty="0"/>
        </a:p>
      </dsp:txBody>
      <dsp:txXfrm>
        <a:off x="5464800" y="2849027"/>
        <a:ext cx="1002488" cy="501244"/>
      </dsp:txXfrm>
    </dsp:sp>
    <dsp:sp modelId="{5F520B1C-9B55-40BE-B38A-BD30FB105915}">
      <dsp:nvSpPr>
        <dsp:cNvPr id="0" name=""/>
        <dsp:cNvSpPr/>
      </dsp:nvSpPr>
      <dsp:spPr>
        <a:xfrm>
          <a:off x="5464800" y="3560794"/>
          <a:ext cx="1002488" cy="50124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标准</a:t>
          </a:r>
          <a:endParaRPr lang="zh-CN" altLang="en-US" sz="1100" kern="1200" dirty="0"/>
        </a:p>
      </dsp:txBody>
      <dsp:txXfrm>
        <a:off x="5464800" y="3560794"/>
        <a:ext cx="1002488" cy="50124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1143000" y="685800"/>
            <a:ext cx="4572000" cy="3429000"/>
          </a:xfrm>
          <a:prstGeom prst="rect">
            <a:avLst/>
          </a:prstGeom>
        </p:spPr>
        <p:txBody>
          <a:bodyPr/>
          <a:lstStyle/>
          <a:p>
            <a:endParaRPr/>
          </a:p>
        </p:txBody>
      </p:sp>
      <p:sp>
        <p:nvSpPr>
          <p:cNvPr id="211" name="Shape 21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panose="020F0502020204030204"/>
      </a:defRPr>
    </a:lvl1pPr>
    <a:lvl2pPr indent="228600" latinLnBrk="0">
      <a:spcBef>
        <a:spcPts val="400"/>
      </a:spcBef>
      <a:defRPr sz="1200">
        <a:latin typeface="+mn-lt"/>
        <a:ea typeface="+mn-ea"/>
        <a:cs typeface="+mn-cs"/>
        <a:sym typeface="Calibri" panose="020F0502020204030204"/>
      </a:defRPr>
    </a:lvl2pPr>
    <a:lvl3pPr indent="457200" latinLnBrk="0">
      <a:spcBef>
        <a:spcPts val="400"/>
      </a:spcBef>
      <a:defRPr sz="1200">
        <a:latin typeface="+mn-lt"/>
        <a:ea typeface="+mn-ea"/>
        <a:cs typeface="+mn-cs"/>
        <a:sym typeface="Calibri" panose="020F0502020204030204"/>
      </a:defRPr>
    </a:lvl3pPr>
    <a:lvl4pPr indent="685800" latinLnBrk="0">
      <a:spcBef>
        <a:spcPts val="400"/>
      </a:spcBef>
      <a:defRPr sz="1200">
        <a:latin typeface="+mn-lt"/>
        <a:ea typeface="+mn-ea"/>
        <a:cs typeface="+mn-cs"/>
        <a:sym typeface="Calibri" panose="020F0502020204030204"/>
      </a:defRPr>
    </a:lvl4pPr>
    <a:lvl5pPr indent="914400" latinLnBrk="0">
      <a:spcBef>
        <a:spcPts val="400"/>
      </a:spcBef>
      <a:defRPr sz="1200">
        <a:latin typeface="+mn-lt"/>
        <a:ea typeface="+mn-ea"/>
        <a:cs typeface="+mn-cs"/>
        <a:sym typeface="Calibri" panose="020F0502020204030204"/>
      </a:defRPr>
    </a:lvl5pPr>
    <a:lvl6pPr indent="1143000" latinLnBrk="0">
      <a:spcBef>
        <a:spcPts val="400"/>
      </a:spcBef>
      <a:defRPr sz="1200">
        <a:latin typeface="+mn-lt"/>
        <a:ea typeface="+mn-ea"/>
        <a:cs typeface="+mn-cs"/>
        <a:sym typeface="Calibri" panose="020F0502020204030204"/>
      </a:defRPr>
    </a:lvl6pPr>
    <a:lvl7pPr indent="1371600" latinLnBrk="0">
      <a:spcBef>
        <a:spcPts val="400"/>
      </a:spcBef>
      <a:defRPr sz="1200">
        <a:latin typeface="+mn-lt"/>
        <a:ea typeface="+mn-ea"/>
        <a:cs typeface="+mn-cs"/>
        <a:sym typeface="Calibri" panose="020F0502020204030204"/>
      </a:defRPr>
    </a:lvl7pPr>
    <a:lvl8pPr indent="1600200" latinLnBrk="0">
      <a:spcBef>
        <a:spcPts val="400"/>
      </a:spcBef>
      <a:defRPr sz="1200">
        <a:latin typeface="+mn-lt"/>
        <a:ea typeface="+mn-ea"/>
        <a:cs typeface="+mn-cs"/>
        <a:sym typeface="Calibri" panose="020F0502020204030204"/>
      </a:defRPr>
    </a:lvl8pPr>
    <a:lvl9pPr indent="1828800" latinLnBrk="0">
      <a:spcBef>
        <a:spcPts val="400"/>
      </a:spcBef>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结合</a:t>
            </a:r>
            <a:r>
              <a:t>12345</a:t>
            </a:r>
          </a:p>
          <a:p>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流程、管理职能</a:t>
            </a:r>
          </a:p>
          <a:p>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大屏：统计，数据的变动</a:t>
            </a:r>
          </a:p>
          <a:p>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为什么要这么做</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p:sp>
      <p:sp>
        <p:nvSpPr>
          <p:cNvPr id="18434" name="备注占位符 2"/>
          <p:cNvSpPr>
            <a:spLocks noGrp="1"/>
          </p:cNvSpPr>
          <p:nvPr>
            <p:ph type="body"/>
          </p:nvPr>
        </p:nvSpPr>
        <p:spPr/>
        <p:txBody>
          <a:bodyPr wrap="square" lIns="91440" tIns="45720" rIns="91440" bIns="45720" anchor="ctr"/>
          <a:lstStyle/>
          <a:p>
            <a:pPr lvl="0"/>
            <a:endParaRPr lang="zh-CN" altLang="en-US" dirty="0"/>
          </a:p>
        </p:txBody>
      </p:sp>
      <p:sp>
        <p:nvSpPr>
          <p:cNvPr id="1843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TW" altLang="en-US" sz="1200" dirty="0">
                <a:latin typeface="Arial" panose="020B0604020202020204" pitchFamily="34" charset="0"/>
                <a:ea typeface="PMingLiU" panose="02020500000000000000" pitchFamily="18" charset="-120"/>
              </a:rPr>
              <a:t>2</a:t>
            </a:fld>
            <a:endParaRPr lang="zh-TW" altLang="en-US" sz="1200" dirty="0">
              <a:latin typeface="Arial" panose="020B0604020202020204" pitchFamily="34" charset="0"/>
              <a:ea typeface="PMingLiU" panose="02020500000000000000" pitchFamily="18" charset="-12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TextEdit="1"/>
          </p:cNvSpPr>
          <p:nvPr>
            <p:ph type="sldImg"/>
          </p:nvPr>
        </p:nvSpPr>
        <p:spPr/>
      </p:sp>
      <p:sp>
        <p:nvSpPr>
          <p:cNvPr id="33794" name="备注占位符 2"/>
          <p:cNvSpPr>
            <a:spLocks noGrp="1"/>
          </p:cNvSpPr>
          <p:nvPr>
            <p:ph type="body"/>
          </p:nvPr>
        </p:nvSpPr>
        <p:spPr/>
        <p:txBody>
          <a:bodyPr wrap="square" lIns="91440" tIns="45720" rIns="91440" bIns="45720" anchor="ctr"/>
          <a:lstStyle/>
          <a:p>
            <a:pPr lvl="0"/>
            <a:endParaRPr lang="zh-CN" altLang="en-US">
              <a:ea typeface="宋体" panose="02010600030101010101" pitchFamily="2" charset="-122"/>
            </a:endParaRPr>
          </a:p>
        </p:txBody>
      </p:sp>
      <p:sp>
        <p:nvSpPr>
          <p:cNvPr id="3379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buFont typeface="Arial" panose="020B0604020202020204" pitchFamily="34" charset="0"/>
              <a:buChar char="•"/>
            </a:pPr>
            <a:fld id="{9A0DB2DC-4C9A-4742-B13C-FB6460FD3503}" type="slidenum">
              <a:rPr lang="en-US" altLang="en-US" sz="1200">
                <a:latin typeface="Arial" panose="020B0604020202020204" pitchFamily="34" charset="0"/>
                <a:ea typeface="PMingLiU" panose="02020500000000000000" pitchFamily="18" charset="-120"/>
              </a:rPr>
              <a:t>4</a:t>
            </a:fld>
            <a:endParaRPr lang="en-US" altLang="en-US" sz="1200">
              <a:latin typeface="Arial" panose="020B0604020202020204" pitchFamily="34" charset="0"/>
              <a:ea typeface="PMingLiU" panose="02020500000000000000" pitchFamily="18" charset="-12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2738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3" name="标题文本"/>
          <p:cNvSpPr txBox="1">
            <a:spLocks noGrp="1"/>
          </p:cNvSpPr>
          <p:nvPr>
            <p:ph type="title" hasCustomPrompt="1"/>
          </p:nvPr>
        </p:nvSpPr>
        <p:spPr>
          <a:xfrm>
            <a:off x="1143000" y="1122362"/>
            <a:ext cx="6858000" cy="2387601"/>
          </a:xfrm>
          <a:prstGeom prst="rect">
            <a:avLst/>
          </a:prstGeom>
        </p:spPr>
        <p:txBody>
          <a:bodyPr anchor="b"/>
          <a:lstStyle>
            <a:lvl1pPr algn="ctr">
              <a:defRPr sz="4500"/>
            </a:lvl1pPr>
          </a:lstStyle>
          <a:p>
            <a:r>
              <a:t>标题文本</a:t>
            </a:r>
          </a:p>
        </p:txBody>
      </p:sp>
      <p:sp>
        <p:nvSpPr>
          <p:cNvPr id="14" name="正文级别 1…"/>
          <p:cNvSpPr txBox="1">
            <a:spLocks noGrp="1"/>
          </p:cNvSpPr>
          <p:nvPr>
            <p:ph type="body" sz="quarter" idx="1" hasCustomPrompt="1"/>
          </p:nvPr>
        </p:nvSpPr>
        <p:spPr>
          <a:xfrm>
            <a:off x="1143000" y="3602037"/>
            <a:ext cx="6858000" cy="1655763"/>
          </a:xfrm>
          <a:prstGeom prst="rect">
            <a:avLst/>
          </a:prstGeom>
        </p:spPr>
        <p:txBody>
          <a:bodyPr/>
          <a:lstStyle>
            <a:lvl1pPr marL="0" indent="0" algn="ctr">
              <a:buSzTx/>
              <a:buFontTx/>
              <a:buNone/>
              <a:defRPr sz="1800"/>
            </a:lvl1pPr>
            <a:lvl2pPr marL="0" indent="342900" algn="ctr">
              <a:buSzTx/>
              <a:buFontTx/>
              <a:buNone/>
              <a:defRPr sz="1800"/>
            </a:lvl2pPr>
            <a:lvl3pPr marL="0" indent="685800" algn="ctr">
              <a:buSzTx/>
              <a:buFontTx/>
              <a:buNone/>
              <a:defRPr sz="1800"/>
            </a:lvl3pPr>
            <a:lvl4pPr marL="0" indent="1028700" algn="ctr">
              <a:buSzTx/>
              <a:buFontTx/>
              <a:buNone/>
              <a:defRPr sz="1800"/>
            </a:lvl4pPr>
            <a:lvl5pPr marL="0" indent="1371600" algn="ctr">
              <a:buSzTx/>
              <a:buFontTx/>
              <a:buNone/>
              <a:defRPr sz="1800"/>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4" name="标题文本"/>
          <p:cNvSpPr txBox="1">
            <a:spLocks noGrp="1"/>
          </p:cNvSpPr>
          <p:nvPr>
            <p:ph type="title" hasCustomPrompt="1"/>
          </p:nvPr>
        </p:nvSpPr>
        <p:spPr>
          <a:prstGeom prst="rect">
            <a:avLst/>
          </a:prstGeom>
        </p:spPr>
        <p:txBody>
          <a:bodyPr/>
          <a:lstStyle/>
          <a:p>
            <a:r>
              <a:t>标题文本</a:t>
            </a:r>
          </a:p>
        </p:txBody>
      </p:sp>
      <p:sp>
        <p:nvSpPr>
          <p:cNvPr id="95"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103" name="标题文本"/>
          <p:cNvSpPr txBox="1">
            <a:spLocks noGrp="1"/>
          </p:cNvSpPr>
          <p:nvPr>
            <p:ph type="title" hasCustomPrompt="1"/>
          </p:nvPr>
        </p:nvSpPr>
        <p:spPr>
          <a:xfrm>
            <a:off x="6629400" y="3175"/>
            <a:ext cx="2057400" cy="6854825"/>
          </a:xfrm>
          <a:prstGeom prst="rect">
            <a:avLst/>
          </a:prstGeom>
        </p:spPr>
        <p:txBody>
          <a:bodyPr/>
          <a:lstStyle/>
          <a:p>
            <a:r>
              <a:t>标题文本</a:t>
            </a:r>
          </a:p>
        </p:txBody>
      </p:sp>
      <p:sp>
        <p:nvSpPr>
          <p:cNvPr id="104" name="正文级别 1…"/>
          <p:cNvSpPr txBox="1">
            <a:spLocks noGrp="1"/>
          </p:cNvSpPr>
          <p:nvPr>
            <p:ph type="body" idx="1" hasCustomPrompt="1"/>
          </p:nvPr>
        </p:nvSpPr>
        <p:spPr>
          <a:xfrm>
            <a:off x="457200" y="3175"/>
            <a:ext cx="6052931" cy="68548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12" name="标题文本"/>
          <p:cNvSpPr txBox="1">
            <a:spLocks noGrp="1"/>
          </p:cNvSpPr>
          <p:nvPr>
            <p:ph type="title" hasCustomPrompt="1"/>
          </p:nvPr>
        </p:nvSpPr>
        <p:spPr>
          <a:xfrm>
            <a:off x="1143000" y="1122362"/>
            <a:ext cx="6858000" cy="2387601"/>
          </a:xfrm>
          <a:prstGeom prst="rect">
            <a:avLst/>
          </a:prstGeom>
        </p:spPr>
        <p:txBody>
          <a:bodyPr anchor="b"/>
          <a:lstStyle>
            <a:lvl1pPr algn="ctr">
              <a:defRPr sz="4500"/>
            </a:lvl1pPr>
          </a:lstStyle>
          <a:p>
            <a:r>
              <a:t>标题文本</a:t>
            </a:r>
          </a:p>
        </p:txBody>
      </p:sp>
      <p:sp>
        <p:nvSpPr>
          <p:cNvPr id="113" name="正文级别 1…"/>
          <p:cNvSpPr txBox="1">
            <a:spLocks noGrp="1"/>
          </p:cNvSpPr>
          <p:nvPr>
            <p:ph type="body" sz="quarter" idx="1" hasCustomPrompt="1"/>
          </p:nvPr>
        </p:nvSpPr>
        <p:spPr>
          <a:xfrm>
            <a:off x="1143000" y="3602037"/>
            <a:ext cx="6858000" cy="1655763"/>
          </a:xfrm>
          <a:prstGeom prst="rect">
            <a:avLst/>
          </a:prstGeom>
        </p:spPr>
        <p:txBody>
          <a:bodyPr/>
          <a:lstStyle>
            <a:lvl1pPr marL="0" indent="0" algn="ctr">
              <a:buSzTx/>
              <a:buFontTx/>
              <a:buNone/>
              <a:defRPr sz="1800"/>
            </a:lvl1pPr>
            <a:lvl2pPr marL="0" indent="342900" algn="ctr">
              <a:buSzTx/>
              <a:buFontTx/>
              <a:buNone/>
              <a:defRPr sz="1800"/>
            </a:lvl2pPr>
            <a:lvl3pPr marL="0" indent="685800" algn="ctr">
              <a:buSzTx/>
              <a:buFontTx/>
              <a:buNone/>
              <a:defRPr sz="1800"/>
            </a:lvl3pPr>
            <a:lvl4pPr marL="0" indent="1028700" algn="ctr">
              <a:buSzTx/>
              <a:buFontTx/>
              <a:buNone/>
              <a:defRPr sz="1800"/>
            </a:lvl4pPr>
            <a:lvl5pPr marL="0" indent="1371600" algn="ctr">
              <a:buSzTx/>
              <a:buFontTx/>
              <a:buNone/>
              <a:defRPr sz="1800"/>
            </a:lvl5pPr>
          </a:lstStyle>
          <a:p>
            <a:r>
              <a:t>正文级别 1</a:t>
            </a:r>
          </a:p>
          <a:p>
            <a:pPr lvl="1"/>
            <a:r>
              <a:t>正文级别 2</a:t>
            </a:r>
          </a:p>
          <a:p>
            <a:pPr lvl="2"/>
            <a:r>
              <a:t>正文级别 3</a:t>
            </a:r>
          </a:p>
          <a:p>
            <a:pPr lvl="3"/>
            <a:r>
              <a:t>正文级别 4</a:t>
            </a:r>
          </a:p>
          <a:p>
            <a:pPr lvl="4"/>
            <a:r>
              <a:t>正文级别 5</a:t>
            </a:r>
          </a:p>
        </p:txBody>
      </p:sp>
      <p:sp>
        <p:nvSpPr>
          <p:cNvPr id="11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21" name="标题文本"/>
          <p:cNvSpPr txBox="1">
            <a:spLocks noGrp="1"/>
          </p:cNvSpPr>
          <p:nvPr>
            <p:ph type="title" hasCustomPrompt="1"/>
          </p:nvPr>
        </p:nvSpPr>
        <p:spPr>
          <a:prstGeom prst="rect">
            <a:avLst/>
          </a:prstGeom>
        </p:spPr>
        <p:txBody>
          <a:bodyPr/>
          <a:lstStyle/>
          <a:p>
            <a:r>
              <a:t>标题文本</a:t>
            </a:r>
          </a:p>
        </p:txBody>
      </p:sp>
      <p:sp>
        <p:nvSpPr>
          <p:cNvPr id="122"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30" name="标题文本"/>
          <p:cNvSpPr txBox="1">
            <a:spLocks noGrp="1"/>
          </p:cNvSpPr>
          <p:nvPr>
            <p:ph type="title" hasCustomPrompt="1"/>
          </p:nvPr>
        </p:nvSpPr>
        <p:spPr>
          <a:xfrm>
            <a:off x="623887" y="1709738"/>
            <a:ext cx="7886701" cy="2852737"/>
          </a:xfrm>
          <a:prstGeom prst="rect">
            <a:avLst/>
          </a:prstGeom>
        </p:spPr>
        <p:txBody>
          <a:bodyPr anchor="b"/>
          <a:lstStyle>
            <a:lvl1pPr>
              <a:defRPr sz="4500"/>
            </a:lvl1pPr>
          </a:lstStyle>
          <a:p>
            <a:r>
              <a:t>标题文本</a:t>
            </a:r>
          </a:p>
        </p:txBody>
      </p:sp>
      <p:sp>
        <p:nvSpPr>
          <p:cNvPr id="131" name="正文级别 1…"/>
          <p:cNvSpPr txBox="1">
            <a:spLocks noGrp="1"/>
          </p:cNvSpPr>
          <p:nvPr>
            <p:ph type="body" sz="quarter" idx="1" hasCustomPrompt="1"/>
          </p:nvPr>
        </p:nvSpPr>
        <p:spPr>
          <a:xfrm>
            <a:off x="623887" y="4589462"/>
            <a:ext cx="7886701" cy="1500188"/>
          </a:xfrm>
          <a:prstGeom prst="rect">
            <a:avLst/>
          </a:prstGeom>
        </p:spPr>
        <p:txBody>
          <a:bodyPr/>
          <a:lstStyle>
            <a:lvl1pPr marL="0" indent="0">
              <a:buSzTx/>
              <a:buFontTx/>
              <a:buNone/>
              <a:defRPr sz="1800">
                <a:solidFill>
                  <a:srgbClr val="888888"/>
                </a:solidFill>
              </a:defRPr>
            </a:lvl1pPr>
            <a:lvl2pPr marL="0" indent="342900">
              <a:buSzTx/>
              <a:buFontTx/>
              <a:buNone/>
              <a:defRPr sz="1800">
                <a:solidFill>
                  <a:srgbClr val="888888"/>
                </a:solidFill>
              </a:defRPr>
            </a:lvl2pPr>
            <a:lvl3pPr marL="0" indent="685800">
              <a:buSzTx/>
              <a:buFontTx/>
              <a:buNone/>
              <a:defRPr sz="1800">
                <a:solidFill>
                  <a:srgbClr val="888888"/>
                </a:solidFill>
              </a:defRPr>
            </a:lvl3pPr>
            <a:lvl4pPr marL="0" indent="1028700">
              <a:buSzTx/>
              <a:buFontTx/>
              <a:buNone/>
              <a:defRPr sz="1800">
                <a:solidFill>
                  <a:srgbClr val="888888"/>
                </a:solidFill>
              </a:defRPr>
            </a:lvl4pPr>
            <a:lvl5pPr marL="0" indent="1371600">
              <a:buSzTx/>
              <a:buFontTx/>
              <a:buNone/>
              <a:defRPr sz="1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3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39" name="标题文本"/>
          <p:cNvSpPr txBox="1">
            <a:spLocks noGrp="1"/>
          </p:cNvSpPr>
          <p:nvPr>
            <p:ph type="title" hasCustomPrompt="1"/>
          </p:nvPr>
        </p:nvSpPr>
        <p:spPr>
          <a:prstGeom prst="rect">
            <a:avLst/>
          </a:prstGeom>
        </p:spPr>
        <p:txBody>
          <a:bodyPr/>
          <a:lstStyle/>
          <a:p>
            <a:r>
              <a:t>标题文本</a:t>
            </a:r>
          </a:p>
        </p:txBody>
      </p:sp>
      <p:sp>
        <p:nvSpPr>
          <p:cNvPr id="140" name="正文级别 1…"/>
          <p:cNvSpPr txBox="1">
            <a:spLocks noGrp="1"/>
          </p:cNvSpPr>
          <p:nvPr>
            <p:ph type="body" sz="half" idx="1" hasCustomPrompt="1"/>
          </p:nvPr>
        </p:nvSpPr>
        <p:spPr>
          <a:xfrm>
            <a:off x="457200" y="1600200"/>
            <a:ext cx="4032504" cy="52578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48" name="标题文本"/>
          <p:cNvSpPr txBox="1">
            <a:spLocks noGrp="1"/>
          </p:cNvSpPr>
          <p:nvPr>
            <p:ph type="title" hasCustomPrompt="1"/>
          </p:nvPr>
        </p:nvSpPr>
        <p:spPr>
          <a:xfrm>
            <a:off x="629841" y="365125"/>
            <a:ext cx="7886701" cy="1325563"/>
          </a:xfrm>
          <a:prstGeom prst="rect">
            <a:avLst/>
          </a:prstGeom>
        </p:spPr>
        <p:txBody>
          <a:bodyPr/>
          <a:lstStyle/>
          <a:p>
            <a:r>
              <a:t>标题文本</a:t>
            </a:r>
          </a:p>
        </p:txBody>
      </p:sp>
      <p:sp>
        <p:nvSpPr>
          <p:cNvPr id="149" name="正文级别 1…"/>
          <p:cNvSpPr txBox="1">
            <a:spLocks noGrp="1"/>
          </p:cNvSpPr>
          <p:nvPr>
            <p:ph type="body" sz="quarter" idx="1" hasCustomPrompt="1"/>
          </p:nvPr>
        </p:nvSpPr>
        <p:spPr>
          <a:xfrm>
            <a:off x="629841" y="1681163"/>
            <a:ext cx="3868340" cy="823913"/>
          </a:xfrm>
          <a:prstGeom prst="rect">
            <a:avLst/>
          </a:prstGeom>
        </p:spPr>
        <p:txBody>
          <a:bodyPr anchor="b"/>
          <a:lstStyle>
            <a:lvl1pPr marL="0" indent="0">
              <a:buSzTx/>
              <a:buFontTx/>
              <a:buNone/>
              <a:defRPr sz="1800" b="1"/>
            </a:lvl1pPr>
            <a:lvl2pPr marL="0" indent="342900">
              <a:buSzTx/>
              <a:buFontTx/>
              <a:buNone/>
              <a:defRPr sz="1800" b="1"/>
            </a:lvl2pPr>
            <a:lvl3pPr marL="0" indent="685800">
              <a:buSzTx/>
              <a:buFontTx/>
              <a:buNone/>
              <a:defRPr sz="1800" b="1"/>
            </a:lvl3pPr>
            <a:lvl4pPr marL="0" indent="1028700">
              <a:buSzTx/>
              <a:buFontTx/>
              <a:buNone/>
              <a:defRPr sz="1800" b="1"/>
            </a:lvl4pPr>
            <a:lvl5pPr marL="0" indent="1371600">
              <a:buSzTx/>
              <a:buFontTx/>
              <a:buNone/>
              <a:defRPr sz="1800" b="1"/>
            </a:lvl5pPr>
          </a:lstStyle>
          <a:p>
            <a:r>
              <a:t>正文级别 1</a:t>
            </a:r>
          </a:p>
          <a:p>
            <a:pPr lvl="1"/>
            <a:r>
              <a:t>正文级别 2</a:t>
            </a:r>
          </a:p>
          <a:p>
            <a:pPr lvl="2"/>
            <a:r>
              <a:t>正文级别 3</a:t>
            </a:r>
          </a:p>
          <a:p>
            <a:pPr lvl="3"/>
            <a:r>
              <a:t>正文级别 4</a:t>
            </a:r>
          </a:p>
          <a:p>
            <a:pPr lvl="4"/>
            <a:r>
              <a:t>正文级别 5</a:t>
            </a:r>
          </a:p>
        </p:txBody>
      </p:sp>
      <p:sp>
        <p:nvSpPr>
          <p:cNvPr id="150" name="文本占位符 4"/>
          <p:cNvSpPr>
            <a:spLocks noGrp="1"/>
          </p:cNvSpPr>
          <p:nvPr>
            <p:ph type="body" sz="quarter" idx="13"/>
          </p:nvPr>
        </p:nvSpPr>
        <p:spPr>
          <a:xfrm>
            <a:off x="4629150" y="1681163"/>
            <a:ext cx="3887392" cy="823913"/>
          </a:xfrm>
          <a:prstGeom prst="rect">
            <a:avLst/>
          </a:prstGeom>
        </p:spPr>
        <p:txBody>
          <a:bodyPr anchor="b"/>
          <a:lstStyle/>
          <a:p>
            <a:pPr marL="0" indent="0">
              <a:buSzTx/>
              <a:buFontTx/>
              <a:buNone/>
              <a:defRPr sz="1800" b="1"/>
            </a:pPr>
            <a:endParaRPr/>
          </a:p>
        </p:txBody>
      </p:sp>
      <p:sp>
        <p:nvSpPr>
          <p:cNvPr id="15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58" name="标题文本"/>
          <p:cNvSpPr txBox="1">
            <a:spLocks noGrp="1"/>
          </p:cNvSpPr>
          <p:nvPr>
            <p:ph type="title" hasCustomPrompt="1"/>
          </p:nvPr>
        </p:nvSpPr>
        <p:spPr>
          <a:prstGeom prst="rect">
            <a:avLst/>
          </a:prstGeom>
        </p:spPr>
        <p:txBody>
          <a:bodyPr/>
          <a:lstStyle/>
          <a:p>
            <a:r>
              <a:t>标题文本</a:t>
            </a:r>
          </a:p>
        </p:txBody>
      </p:sp>
      <p:sp>
        <p:nvSpPr>
          <p:cNvPr id="1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6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73" name="标题文本"/>
          <p:cNvSpPr txBox="1">
            <a:spLocks noGrp="1"/>
          </p:cNvSpPr>
          <p:nvPr>
            <p:ph type="title" hasCustomPrompt="1"/>
          </p:nvPr>
        </p:nvSpPr>
        <p:spPr>
          <a:xfrm>
            <a:off x="629841" y="457200"/>
            <a:ext cx="2949178" cy="1600200"/>
          </a:xfrm>
          <a:prstGeom prst="rect">
            <a:avLst/>
          </a:prstGeom>
        </p:spPr>
        <p:txBody>
          <a:bodyPr anchor="b"/>
          <a:lstStyle>
            <a:lvl1pPr>
              <a:defRPr sz="2400"/>
            </a:lvl1pPr>
          </a:lstStyle>
          <a:p>
            <a:r>
              <a:t>标题文本</a:t>
            </a:r>
          </a:p>
        </p:txBody>
      </p:sp>
      <p:sp>
        <p:nvSpPr>
          <p:cNvPr id="174" name="正文级别 1…"/>
          <p:cNvSpPr txBox="1">
            <a:spLocks noGrp="1"/>
          </p:cNvSpPr>
          <p:nvPr>
            <p:ph type="body" sz="half" idx="1" hasCustomPrompt="1"/>
          </p:nvPr>
        </p:nvSpPr>
        <p:spPr>
          <a:xfrm>
            <a:off x="3887391" y="987425"/>
            <a:ext cx="4629151" cy="4873625"/>
          </a:xfrm>
          <a:prstGeom prst="rect">
            <a:avLst/>
          </a:prstGeom>
        </p:spPr>
        <p:txBody>
          <a:bodyPr/>
          <a:lstStyle>
            <a:lvl2pPr marL="772795" indent="-326390"/>
            <a:lvl3pPr marL="1208405" indent="-304800"/>
            <a:lvl4pPr marL="1726565" indent="-365760"/>
            <a:lvl5pPr marL="2183765" indent="-365760"/>
          </a:lstStyle>
          <a:p>
            <a:r>
              <a:t>正文级别 1</a:t>
            </a:r>
          </a:p>
          <a:p>
            <a:pPr lvl="1"/>
            <a:r>
              <a:t>正文级别 2</a:t>
            </a:r>
          </a:p>
          <a:p>
            <a:pPr lvl="2"/>
            <a:r>
              <a:t>正文级别 3</a:t>
            </a:r>
          </a:p>
          <a:p>
            <a:pPr lvl="3"/>
            <a:r>
              <a:t>正文级别 4</a:t>
            </a:r>
          </a:p>
          <a:p>
            <a:pPr lvl="4"/>
            <a:r>
              <a:t>正文级别 5</a:t>
            </a:r>
          </a:p>
        </p:txBody>
      </p:sp>
      <p:sp>
        <p:nvSpPr>
          <p:cNvPr id="175" name="文本占位符 3"/>
          <p:cNvSpPr>
            <a:spLocks noGrp="1"/>
          </p:cNvSpPr>
          <p:nvPr>
            <p:ph type="body" sz="quarter" idx="13"/>
          </p:nvPr>
        </p:nvSpPr>
        <p:spPr>
          <a:xfrm>
            <a:off x="629840" y="2057400"/>
            <a:ext cx="2949180" cy="3811588"/>
          </a:xfrm>
          <a:prstGeom prst="rect">
            <a:avLst/>
          </a:prstGeom>
        </p:spPr>
        <p:txBody>
          <a:bodyPr/>
          <a:lstStyle/>
          <a:p>
            <a:pPr marL="0" indent="0">
              <a:buSzTx/>
              <a:buFontTx/>
              <a:buNone/>
              <a:defRPr sz="1200"/>
            </a:pPr>
            <a:endParaRPr/>
          </a:p>
        </p:txBody>
      </p:sp>
      <p:sp>
        <p:nvSpPr>
          <p:cNvPr id="1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2" name="标题文本"/>
          <p:cNvSpPr txBox="1">
            <a:spLocks noGrp="1"/>
          </p:cNvSpPr>
          <p:nvPr>
            <p:ph type="title" hasCustomPrompt="1"/>
          </p:nvPr>
        </p:nvSpPr>
        <p:spPr>
          <a:prstGeom prst="rect">
            <a:avLst/>
          </a:prstGeom>
        </p:spPr>
        <p:txBody>
          <a:bodyPr/>
          <a:lstStyle/>
          <a:p>
            <a:r>
              <a:t>标题文本</a:t>
            </a:r>
          </a:p>
        </p:txBody>
      </p:sp>
      <p:sp>
        <p:nvSpPr>
          <p:cNvPr id="23"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83" name="标题文本"/>
          <p:cNvSpPr txBox="1">
            <a:spLocks noGrp="1"/>
          </p:cNvSpPr>
          <p:nvPr>
            <p:ph type="title" hasCustomPrompt="1"/>
          </p:nvPr>
        </p:nvSpPr>
        <p:spPr>
          <a:xfrm>
            <a:off x="629841" y="457200"/>
            <a:ext cx="2949178" cy="1600200"/>
          </a:xfrm>
          <a:prstGeom prst="rect">
            <a:avLst/>
          </a:prstGeom>
        </p:spPr>
        <p:txBody>
          <a:bodyPr anchor="b"/>
          <a:lstStyle>
            <a:lvl1pPr>
              <a:defRPr sz="2400"/>
            </a:lvl1pPr>
          </a:lstStyle>
          <a:p>
            <a:r>
              <a:t>标题文本</a:t>
            </a:r>
          </a:p>
        </p:txBody>
      </p:sp>
      <p:sp>
        <p:nvSpPr>
          <p:cNvPr id="184" name="图片占位符 2"/>
          <p:cNvSpPr>
            <a:spLocks noGrp="1"/>
          </p:cNvSpPr>
          <p:nvPr>
            <p:ph type="pic" sz="half" idx="13"/>
          </p:nvPr>
        </p:nvSpPr>
        <p:spPr>
          <a:xfrm>
            <a:off x="3887391" y="987425"/>
            <a:ext cx="4629151" cy="4873625"/>
          </a:xfrm>
          <a:prstGeom prst="rect">
            <a:avLst/>
          </a:prstGeom>
        </p:spPr>
        <p:txBody>
          <a:bodyPr lIns="91439" tIns="45719" rIns="91439" bIns="45719">
            <a:noAutofit/>
          </a:bodyPr>
          <a:lstStyle/>
          <a:p>
            <a:endParaRPr/>
          </a:p>
        </p:txBody>
      </p:sp>
      <p:sp>
        <p:nvSpPr>
          <p:cNvPr id="185" name="正文级别 1…"/>
          <p:cNvSpPr txBox="1">
            <a:spLocks noGrp="1"/>
          </p:cNvSpPr>
          <p:nvPr>
            <p:ph type="body" sz="quarter" idx="1" hasCustomPrompt="1"/>
          </p:nvPr>
        </p:nvSpPr>
        <p:spPr>
          <a:xfrm>
            <a:off x="629841" y="2057400"/>
            <a:ext cx="2949178" cy="3811588"/>
          </a:xfrm>
          <a:prstGeom prst="rect">
            <a:avLst/>
          </a:prstGeom>
        </p:spPr>
        <p:txBody>
          <a:bodyPr/>
          <a:lstStyle>
            <a:lvl1pPr marL="0" indent="0">
              <a:buSzTx/>
              <a:buFontTx/>
              <a:buNone/>
              <a:defRPr sz="1200"/>
            </a:lvl1pPr>
            <a:lvl2pPr marL="0" indent="342900">
              <a:buSzTx/>
              <a:buFontTx/>
              <a:buNone/>
              <a:defRPr sz="1200"/>
            </a:lvl2pPr>
            <a:lvl3pPr marL="0" indent="685800">
              <a:buSzTx/>
              <a:buFontTx/>
              <a:buNone/>
              <a:defRPr sz="1200"/>
            </a:lvl3pPr>
            <a:lvl4pPr marL="0" indent="1028700">
              <a:buSzTx/>
              <a:buFontTx/>
              <a:buNone/>
              <a:defRPr sz="1200"/>
            </a:lvl4pPr>
            <a:lvl5pPr marL="0" indent="1371600">
              <a:buSzTx/>
              <a:buFontTx/>
              <a:buNone/>
              <a:defRPr sz="1200"/>
            </a:lvl5pPr>
          </a:lstStyle>
          <a:p>
            <a:r>
              <a:t>正文级别 1</a:t>
            </a:r>
          </a:p>
          <a:p>
            <a:pPr lvl="1"/>
            <a:r>
              <a:t>正文级别 2</a:t>
            </a:r>
          </a:p>
          <a:p>
            <a:pPr lvl="2"/>
            <a:r>
              <a:t>正文级别 3</a:t>
            </a:r>
          </a:p>
          <a:p>
            <a:pPr lvl="3"/>
            <a:r>
              <a:t>正文级别 4</a:t>
            </a:r>
          </a:p>
          <a:p>
            <a:pPr lvl="4"/>
            <a:r>
              <a:t>正文级别 5</a:t>
            </a:r>
          </a:p>
        </p:txBody>
      </p:sp>
      <p:sp>
        <p:nvSpPr>
          <p:cNvPr id="1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93" name="标题文本"/>
          <p:cNvSpPr txBox="1">
            <a:spLocks noGrp="1"/>
          </p:cNvSpPr>
          <p:nvPr>
            <p:ph type="title" hasCustomPrompt="1"/>
          </p:nvPr>
        </p:nvSpPr>
        <p:spPr>
          <a:prstGeom prst="rect">
            <a:avLst/>
          </a:prstGeom>
        </p:spPr>
        <p:txBody>
          <a:bodyPr/>
          <a:lstStyle/>
          <a:p>
            <a:r>
              <a:t>标题文本</a:t>
            </a:r>
          </a:p>
        </p:txBody>
      </p:sp>
      <p:sp>
        <p:nvSpPr>
          <p:cNvPr id="194"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202" name="标题文本"/>
          <p:cNvSpPr txBox="1">
            <a:spLocks noGrp="1"/>
          </p:cNvSpPr>
          <p:nvPr>
            <p:ph type="title" hasCustomPrompt="1"/>
          </p:nvPr>
        </p:nvSpPr>
        <p:spPr>
          <a:xfrm>
            <a:off x="6629400" y="3175"/>
            <a:ext cx="2057400" cy="6854825"/>
          </a:xfrm>
          <a:prstGeom prst="rect">
            <a:avLst/>
          </a:prstGeom>
        </p:spPr>
        <p:txBody>
          <a:bodyPr/>
          <a:lstStyle/>
          <a:p>
            <a:r>
              <a:t>标题文本</a:t>
            </a:r>
          </a:p>
        </p:txBody>
      </p:sp>
      <p:sp>
        <p:nvSpPr>
          <p:cNvPr id="203" name="正文级别 1…"/>
          <p:cNvSpPr txBox="1">
            <a:spLocks noGrp="1"/>
          </p:cNvSpPr>
          <p:nvPr>
            <p:ph type="body" idx="1" hasCustomPrompt="1"/>
          </p:nvPr>
        </p:nvSpPr>
        <p:spPr>
          <a:xfrm>
            <a:off x="457200" y="3175"/>
            <a:ext cx="6052931" cy="68548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0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1" name="标题文本"/>
          <p:cNvSpPr txBox="1">
            <a:spLocks noGrp="1"/>
          </p:cNvSpPr>
          <p:nvPr>
            <p:ph type="title" hasCustomPrompt="1"/>
          </p:nvPr>
        </p:nvSpPr>
        <p:spPr>
          <a:xfrm>
            <a:off x="623887" y="1709738"/>
            <a:ext cx="7886701" cy="2852737"/>
          </a:xfrm>
          <a:prstGeom prst="rect">
            <a:avLst/>
          </a:prstGeom>
        </p:spPr>
        <p:txBody>
          <a:bodyPr anchor="b"/>
          <a:lstStyle>
            <a:lvl1pPr>
              <a:defRPr sz="4500"/>
            </a:lvl1pPr>
          </a:lstStyle>
          <a:p>
            <a:r>
              <a:t>标题文本</a:t>
            </a:r>
          </a:p>
        </p:txBody>
      </p:sp>
      <p:sp>
        <p:nvSpPr>
          <p:cNvPr id="32" name="正文级别 1…"/>
          <p:cNvSpPr txBox="1">
            <a:spLocks noGrp="1"/>
          </p:cNvSpPr>
          <p:nvPr>
            <p:ph type="body" sz="quarter" idx="1" hasCustomPrompt="1"/>
          </p:nvPr>
        </p:nvSpPr>
        <p:spPr>
          <a:xfrm>
            <a:off x="623887" y="4589462"/>
            <a:ext cx="7886701" cy="1500188"/>
          </a:xfrm>
          <a:prstGeom prst="rect">
            <a:avLst/>
          </a:prstGeom>
        </p:spPr>
        <p:txBody>
          <a:bodyPr/>
          <a:lstStyle>
            <a:lvl1pPr marL="0" indent="0">
              <a:buSzTx/>
              <a:buFontTx/>
              <a:buNone/>
              <a:defRPr sz="1800">
                <a:solidFill>
                  <a:srgbClr val="888888"/>
                </a:solidFill>
              </a:defRPr>
            </a:lvl1pPr>
            <a:lvl2pPr marL="0" indent="342900">
              <a:buSzTx/>
              <a:buFontTx/>
              <a:buNone/>
              <a:defRPr sz="1800">
                <a:solidFill>
                  <a:srgbClr val="888888"/>
                </a:solidFill>
              </a:defRPr>
            </a:lvl2pPr>
            <a:lvl3pPr marL="0" indent="685800">
              <a:buSzTx/>
              <a:buFontTx/>
              <a:buNone/>
              <a:defRPr sz="1800">
                <a:solidFill>
                  <a:srgbClr val="888888"/>
                </a:solidFill>
              </a:defRPr>
            </a:lvl3pPr>
            <a:lvl4pPr marL="0" indent="1028700">
              <a:buSzTx/>
              <a:buFontTx/>
              <a:buNone/>
              <a:defRPr sz="1800">
                <a:solidFill>
                  <a:srgbClr val="888888"/>
                </a:solidFill>
              </a:defRPr>
            </a:lvl4pPr>
            <a:lvl5pPr marL="0" indent="1371600">
              <a:buSzTx/>
              <a:buFontTx/>
              <a:buNone/>
              <a:defRPr sz="1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0" name="标题文本"/>
          <p:cNvSpPr txBox="1">
            <a:spLocks noGrp="1"/>
          </p:cNvSpPr>
          <p:nvPr>
            <p:ph type="title" hasCustomPrompt="1"/>
          </p:nvPr>
        </p:nvSpPr>
        <p:spPr>
          <a:prstGeom prst="rect">
            <a:avLst/>
          </a:prstGeom>
        </p:spPr>
        <p:txBody>
          <a:bodyPr/>
          <a:lstStyle/>
          <a:p>
            <a:r>
              <a:t>标题文本</a:t>
            </a:r>
          </a:p>
        </p:txBody>
      </p:sp>
      <p:sp>
        <p:nvSpPr>
          <p:cNvPr id="41" name="正文级别 1…"/>
          <p:cNvSpPr txBox="1">
            <a:spLocks noGrp="1"/>
          </p:cNvSpPr>
          <p:nvPr>
            <p:ph type="body" sz="half" idx="1" hasCustomPrompt="1"/>
          </p:nvPr>
        </p:nvSpPr>
        <p:spPr>
          <a:xfrm>
            <a:off x="457200" y="1600200"/>
            <a:ext cx="4032504" cy="52578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9" name="标题文本"/>
          <p:cNvSpPr txBox="1">
            <a:spLocks noGrp="1"/>
          </p:cNvSpPr>
          <p:nvPr>
            <p:ph type="title" hasCustomPrompt="1"/>
          </p:nvPr>
        </p:nvSpPr>
        <p:spPr>
          <a:xfrm>
            <a:off x="629841" y="365125"/>
            <a:ext cx="7886701" cy="1325563"/>
          </a:xfrm>
          <a:prstGeom prst="rect">
            <a:avLst/>
          </a:prstGeom>
        </p:spPr>
        <p:txBody>
          <a:bodyPr/>
          <a:lstStyle/>
          <a:p>
            <a:r>
              <a:t>标题文本</a:t>
            </a:r>
          </a:p>
        </p:txBody>
      </p:sp>
      <p:sp>
        <p:nvSpPr>
          <p:cNvPr id="50" name="正文级别 1…"/>
          <p:cNvSpPr txBox="1">
            <a:spLocks noGrp="1"/>
          </p:cNvSpPr>
          <p:nvPr>
            <p:ph type="body" sz="quarter" idx="1" hasCustomPrompt="1"/>
          </p:nvPr>
        </p:nvSpPr>
        <p:spPr>
          <a:xfrm>
            <a:off x="629841" y="1681163"/>
            <a:ext cx="3868340" cy="823913"/>
          </a:xfrm>
          <a:prstGeom prst="rect">
            <a:avLst/>
          </a:prstGeom>
        </p:spPr>
        <p:txBody>
          <a:bodyPr anchor="b"/>
          <a:lstStyle>
            <a:lvl1pPr marL="0" indent="0">
              <a:buSzTx/>
              <a:buFontTx/>
              <a:buNone/>
              <a:defRPr sz="1800" b="1"/>
            </a:lvl1pPr>
            <a:lvl2pPr marL="0" indent="342900">
              <a:buSzTx/>
              <a:buFontTx/>
              <a:buNone/>
              <a:defRPr sz="1800" b="1"/>
            </a:lvl2pPr>
            <a:lvl3pPr marL="0" indent="685800">
              <a:buSzTx/>
              <a:buFontTx/>
              <a:buNone/>
              <a:defRPr sz="1800" b="1"/>
            </a:lvl3pPr>
            <a:lvl4pPr marL="0" indent="1028700">
              <a:buSzTx/>
              <a:buFontTx/>
              <a:buNone/>
              <a:defRPr sz="1800" b="1"/>
            </a:lvl4pPr>
            <a:lvl5pPr marL="0" indent="1371600">
              <a:buSzTx/>
              <a:buFontTx/>
              <a:buNone/>
              <a:defRPr sz="1800" b="1"/>
            </a:lvl5pPr>
          </a:lstStyle>
          <a:p>
            <a:r>
              <a:t>正文级别 1</a:t>
            </a:r>
          </a:p>
          <a:p>
            <a:pPr lvl="1"/>
            <a:r>
              <a:t>正文级别 2</a:t>
            </a:r>
          </a:p>
          <a:p>
            <a:pPr lvl="2"/>
            <a:r>
              <a:t>正文级别 3</a:t>
            </a:r>
          </a:p>
          <a:p>
            <a:pPr lvl="3"/>
            <a:r>
              <a:t>正文级别 4</a:t>
            </a:r>
          </a:p>
          <a:p>
            <a:pPr lvl="4"/>
            <a:r>
              <a:t>正文级别 5</a:t>
            </a:r>
          </a:p>
        </p:txBody>
      </p:sp>
      <p:sp>
        <p:nvSpPr>
          <p:cNvPr id="51" name="文本占位符 4"/>
          <p:cNvSpPr>
            <a:spLocks noGrp="1"/>
          </p:cNvSpPr>
          <p:nvPr>
            <p:ph type="body" sz="quarter" idx="13"/>
          </p:nvPr>
        </p:nvSpPr>
        <p:spPr>
          <a:xfrm>
            <a:off x="4629150" y="1681163"/>
            <a:ext cx="3887392" cy="823913"/>
          </a:xfrm>
          <a:prstGeom prst="rect">
            <a:avLst/>
          </a:prstGeom>
        </p:spPr>
        <p:txBody>
          <a:bodyPr anchor="b"/>
          <a:lstStyle/>
          <a:p>
            <a:pPr marL="0" indent="0">
              <a:buSzTx/>
              <a:buFontTx/>
              <a:buNone/>
              <a:defRPr sz="1800" b="1"/>
            </a:pPr>
            <a:endParaRPr/>
          </a:p>
        </p:txBody>
      </p:sp>
      <p:sp>
        <p:nvSpPr>
          <p:cNvPr id="5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4" name="标题文本"/>
          <p:cNvSpPr txBox="1">
            <a:spLocks noGrp="1"/>
          </p:cNvSpPr>
          <p:nvPr>
            <p:ph type="title" hasCustomPrompt="1"/>
          </p:nvPr>
        </p:nvSpPr>
        <p:spPr>
          <a:xfrm>
            <a:off x="629841" y="457200"/>
            <a:ext cx="2949178" cy="1600200"/>
          </a:xfrm>
          <a:prstGeom prst="rect">
            <a:avLst/>
          </a:prstGeom>
        </p:spPr>
        <p:txBody>
          <a:bodyPr anchor="b"/>
          <a:lstStyle>
            <a:lvl1pPr>
              <a:defRPr sz="2400"/>
            </a:lvl1pPr>
          </a:lstStyle>
          <a:p>
            <a:r>
              <a:t>标题文本</a:t>
            </a:r>
          </a:p>
        </p:txBody>
      </p:sp>
      <p:sp>
        <p:nvSpPr>
          <p:cNvPr id="75" name="正文级别 1…"/>
          <p:cNvSpPr txBox="1">
            <a:spLocks noGrp="1"/>
          </p:cNvSpPr>
          <p:nvPr>
            <p:ph type="body" sz="half" idx="1" hasCustomPrompt="1"/>
          </p:nvPr>
        </p:nvSpPr>
        <p:spPr>
          <a:xfrm>
            <a:off x="3887391" y="987425"/>
            <a:ext cx="4629151" cy="4873625"/>
          </a:xfrm>
          <a:prstGeom prst="rect">
            <a:avLst/>
          </a:prstGeom>
        </p:spPr>
        <p:txBody>
          <a:bodyPr/>
          <a:lstStyle>
            <a:lvl2pPr marL="772795" indent="-326390"/>
            <a:lvl3pPr marL="1208405" indent="-304800"/>
            <a:lvl4pPr marL="1726565" indent="-365760"/>
            <a:lvl5pPr marL="2183765" indent="-365760"/>
          </a:lstStyle>
          <a:p>
            <a:r>
              <a:t>正文级别 1</a:t>
            </a:r>
          </a:p>
          <a:p>
            <a:pPr lvl="1"/>
            <a:r>
              <a:t>正文级别 2</a:t>
            </a:r>
          </a:p>
          <a:p>
            <a:pPr lvl="2"/>
            <a:r>
              <a:t>正文级别 3</a:t>
            </a:r>
          </a:p>
          <a:p>
            <a:pPr lvl="3"/>
            <a:r>
              <a:t>正文级别 4</a:t>
            </a:r>
          </a:p>
          <a:p>
            <a:pPr lvl="4"/>
            <a:r>
              <a:t>正文级别 5</a:t>
            </a:r>
          </a:p>
        </p:txBody>
      </p:sp>
      <p:sp>
        <p:nvSpPr>
          <p:cNvPr id="76" name="文本占位符 3"/>
          <p:cNvSpPr>
            <a:spLocks noGrp="1"/>
          </p:cNvSpPr>
          <p:nvPr>
            <p:ph type="body" sz="quarter" idx="13"/>
          </p:nvPr>
        </p:nvSpPr>
        <p:spPr>
          <a:xfrm>
            <a:off x="629840" y="2057400"/>
            <a:ext cx="2949180" cy="3811588"/>
          </a:xfrm>
          <a:prstGeom prst="rect">
            <a:avLst/>
          </a:prstGeom>
        </p:spPr>
        <p:txBody>
          <a:bodyPr/>
          <a:lstStyle/>
          <a:p>
            <a:pPr marL="0" indent="0">
              <a:buSzTx/>
              <a:buFontTx/>
              <a:buNone/>
              <a:defRPr sz="1200"/>
            </a:pPr>
            <a:endParaRPr/>
          </a:p>
        </p:txBody>
      </p:sp>
      <p:sp>
        <p:nvSpPr>
          <p:cNvPr id="7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4" name="标题文本"/>
          <p:cNvSpPr txBox="1">
            <a:spLocks noGrp="1"/>
          </p:cNvSpPr>
          <p:nvPr>
            <p:ph type="title" hasCustomPrompt="1"/>
          </p:nvPr>
        </p:nvSpPr>
        <p:spPr>
          <a:xfrm>
            <a:off x="629841" y="457200"/>
            <a:ext cx="2949178" cy="1600200"/>
          </a:xfrm>
          <a:prstGeom prst="rect">
            <a:avLst/>
          </a:prstGeom>
        </p:spPr>
        <p:txBody>
          <a:bodyPr anchor="b"/>
          <a:lstStyle>
            <a:lvl1pPr>
              <a:defRPr sz="2400"/>
            </a:lvl1pPr>
          </a:lstStyle>
          <a:p>
            <a:r>
              <a:t>标题文本</a:t>
            </a:r>
          </a:p>
        </p:txBody>
      </p:sp>
      <p:sp>
        <p:nvSpPr>
          <p:cNvPr id="85" name="图片占位符 2"/>
          <p:cNvSpPr>
            <a:spLocks noGrp="1"/>
          </p:cNvSpPr>
          <p:nvPr>
            <p:ph type="pic" sz="half" idx="13"/>
          </p:nvPr>
        </p:nvSpPr>
        <p:spPr>
          <a:xfrm>
            <a:off x="3887391" y="987425"/>
            <a:ext cx="4629151" cy="4873625"/>
          </a:xfrm>
          <a:prstGeom prst="rect">
            <a:avLst/>
          </a:prstGeom>
        </p:spPr>
        <p:txBody>
          <a:bodyPr lIns="91439" tIns="45719" rIns="91439" bIns="45719">
            <a:noAutofit/>
          </a:bodyPr>
          <a:lstStyle/>
          <a:p>
            <a:endParaRPr/>
          </a:p>
        </p:txBody>
      </p:sp>
      <p:sp>
        <p:nvSpPr>
          <p:cNvPr id="86" name="正文级别 1…"/>
          <p:cNvSpPr txBox="1">
            <a:spLocks noGrp="1"/>
          </p:cNvSpPr>
          <p:nvPr>
            <p:ph type="body" sz="quarter" idx="1" hasCustomPrompt="1"/>
          </p:nvPr>
        </p:nvSpPr>
        <p:spPr>
          <a:xfrm>
            <a:off x="629841" y="2057400"/>
            <a:ext cx="2949178" cy="3811588"/>
          </a:xfrm>
          <a:prstGeom prst="rect">
            <a:avLst/>
          </a:prstGeom>
        </p:spPr>
        <p:txBody>
          <a:bodyPr/>
          <a:lstStyle>
            <a:lvl1pPr marL="0" indent="0">
              <a:buSzTx/>
              <a:buFontTx/>
              <a:buNone/>
              <a:defRPr sz="1200"/>
            </a:lvl1pPr>
            <a:lvl2pPr marL="0" indent="342900">
              <a:buSzTx/>
              <a:buFontTx/>
              <a:buNone/>
              <a:defRPr sz="1200"/>
            </a:lvl2pPr>
            <a:lvl3pPr marL="0" indent="685800">
              <a:buSzTx/>
              <a:buFontTx/>
              <a:buNone/>
              <a:defRPr sz="1200"/>
            </a:lvl3pPr>
            <a:lvl4pPr marL="0" indent="1028700">
              <a:buSzTx/>
              <a:buFontTx/>
              <a:buNone/>
              <a:defRPr sz="1200"/>
            </a:lvl4pPr>
            <a:lvl5pPr marL="0" indent="1371600">
              <a:buSzTx/>
              <a:buFontTx/>
              <a:buNone/>
              <a:defRPr sz="1200"/>
            </a:lvl5pPr>
          </a:lstStyle>
          <a:p>
            <a:r>
              <a:t>正文级别 1</a:t>
            </a:r>
          </a:p>
          <a:p>
            <a:pPr lvl="1"/>
            <a:r>
              <a:t>正文级别 2</a:t>
            </a:r>
          </a:p>
          <a:p>
            <a:pPr lvl="2"/>
            <a:r>
              <a:t>正文级别 3</a:t>
            </a:r>
          </a:p>
          <a:p>
            <a:pPr lvl="3"/>
            <a:r>
              <a:t>正文级别 4</a:t>
            </a:r>
          </a:p>
          <a:p>
            <a:pPr lvl="4"/>
            <a:r>
              <a:t>正文级别 5</a:t>
            </a:r>
          </a:p>
        </p:txBody>
      </p:sp>
      <p:sp>
        <p:nvSpPr>
          <p:cNvPr id="8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直接连接符 1030"/>
          <p:cNvSpPr/>
          <p:nvPr/>
        </p:nvSpPr>
        <p:spPr>
          <a:xfrm>
            <a:off x="468313" y="908049"/>
            <a:ext cx="8215311" cy="1590"/>
          </a:xfrm>
          <a:prstGeom prst="line">
            <a:avLst/>
          </a:prstGeom>
          <a:ln>
            <a:solidFill>
              <a:srgbClr val="DDDDDD"/>
            </a:solidFill>
          </a:ln>
        </p:spPr>
        <p:txBody>
          <a:bodyPr lIns="45719" rIns="45719"/>
          <a:lstStyle/>
          <a:p>
            <a:endParaRPr/>
          </a:p>
        </p:txBody>
      </p:sp>
      <p:sp>
        <p:nvSpPr>
          <p:cNvPr id="4" name="标题文本"/>
          <p:cNvSpPr txBox="1">
            <a:spLocks noGrp="1"/>
          </p:cNvSpPr>
          <p:nvPr>
            <p:ph type="title"/>
          </p:nvPr>
        </p:nvSpPr>
        <p:spPr>
          <a:xfrm>
            <a:off x="528637" y="3175"/>
            <a:ext cx="7715251" cy="1111250"/>
          </a:xfrm>
          <a:prstGeom prst="rect">
            <a:avLst/>
          </a:prstGeom>
          <a:ln w="12700">
            <a:miter lim="400000"/>
          </a:ln>
        </p:spPr>
        <p:txBody>
          <a:bodyPr lIns="50800" tIns="50800" rIns="50800" bIns="50800" anchor="ctr">
            <a:normAutofit/>
          </a:bodyPr>
          <a:lstStyle/>
          <a:p>
            <a:r>
              <a:t>标题文本</a:t>
            </a:r>
          </a:p>
        </p:txBody>
      </p:sp>
      <p:sp>
        <p:nvSpPr>
          <p:cNvPr id="5" name="正文级别 1…"/>
          <p:cNvSpPr txBox="1">
            <a:spLocks noGrp="1"/>
          </p:cNvSpPr>
          <p:nvPr>
            <p:ph type="body" idx="1"/>
          </p:nvPr>
        </p:nvSpPr>
        <p:spPr>
          <a:xfrm>
            <a:off x="457200" y="1600200"/>
            <a:ext cx="8229600" cy="5257800"/>
          </a:xfrm>
          <a:prstGeom prst="rect">
            <a:avLst/>
          </a:prstGeom>
          <a:ln w="12700">
            <a:miter lim="400000"/>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7468253" y="6245225"/>
            <a:ext cx="301908" cy="288824"/>
          </a:xfrm>
          <a:prstGeom prst="rect">
            <a:avLst/>
          </a:prstGeom>
          <a:ln w="12700">
            <a:miter lim="400000"/>
          </a:ln>
        </p:spPr>
        <p:txBody>
          <a:bodyPr wrap="none" lIns="45719" rIns="45719">
            <a:spAutoFit/>
          </a:bodyPr>
          <a:lstStyle>
            <a:lvl1pPr algn="ctr">
              <a:defRPr sz="1400"/>
            </a:lvl1pPr>
          </a:lstStyle>
          <a:p>
            <a:fld id="{86CB4B4D-7CA3-9044-876B-883B54F8677D}" type="slidenum">
              <a:rPr/>
              <a:t>‹#›</a:t>
            </a:fld>
            <a:endParaRPr/>
          </a:p>
        </p:txBody>
      </p:sp>
      <p:pic>
        <p:nvPicPr>
          <p:cNvPr id="7" name="图片 6" descr="top_logo.fe8f7ca"/>
          <p:cNvPicPr>
            <a:picLocks noChangeAspect="1"/>
          </p:cNvPicPr>
          <p:nvPr userDrawn="1"/>
        </p:nvPicPr>
        <p:blipFill>
          <a:blip r:embed="rId24"/>
          <a:stretch>
            <a:fillRect/>
          </a:stretch>
        </p:blipFill>
        <p:spPr>
          <a:xfrm>
            <a:off x="6461760" y="327660"/>
            <a:ext cx="2221865" cy="4616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40005" algn="l" defTabSz="914400" rtl="0" latinLnBrk="0">
        <a:lnSpc>
          <a:spcPct val="100000"/>
        </a:lnSpc>
        <a:spcBef>
          <a:spcPts val="0"/>
        </a:spcBef>
        <a:spcAft>
          <a:spcPts val="0"/>
        </a:spcAft>
        <a:buClrTx/>
        <a:buSzTx/>
        <a:buFontTx/>
        <a:buNone/>
        <a:defRPr sz="40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1pPr>
      <a:lvl2pPr marL="0" marR="0" indent="40005" algn="l" defTabSz="914400" rtl="0" latinLnBrk="0">
        <a:lnSpc>
          <a:spcPct val="100000"/>
        </a:lnSpc>
        <a:spcBef>
          <a:spcPts val="0"/>
        </a:spcBef>
        <a:spcAft>
          <a:spcPts val="0"/>
        </a:spcAft>
        <a:buClrTx/>
        <a:buSzTx/>
        <a:buFontTx/>
        <a:buNone/>
        <a:defRPr sz="40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2pPr>
      <a:lvl3pPr marL="0" marR="0" indent="40005" algn="l" defTabSz="914400" rtl="0" latinLnBrk="0">
        <a:lnSpc>
          <a:spcPct val="100000"/>
        </a:lnSpc>
        <a:spcBef>
          <a:spcPts val="0"/>
        </a:spcBef>
        <a:spcAft>
          <a:spcPts val="0"/>
        </a:spcAft>
        <a:buClrTx/>
        <a:buSzTx/>
        <a:buFontTx/>
        <a:buNone/>
        <a:defRPr sz="40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3pPr>
      <a:lvl4pPr marL="0" marR="0" indent="40005" algn="l" defTabSz="914400" rtl="0" latinLnBrk="0">
        <a:lnSpc>
          <a:spcPct val="100000"/>
        </a:lnSpc>
        <a:spcBef>
          <a:spcPts val="0"/>
        </a:spcBef>
        <a:spcAft>
          <a:spcPts val="0"/>
        </a:spcAft>
        <a:buClrTx/>
        <a:buSzTx/>
        <a:buFontTx/>
        <a:buNone/>
        <a:defRPr sz="40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4pPr>
      <a:lvl5pPr marL="0" marR="0" indent="40005" algn="l" defTabSz="914400" rtl="0" latinLnBrk="0">
        <a:lnSpc>
          <a:spcPct val="100000"/>
        </a:lnSpc>
        <a:spcBef>
          <a:spcPts val="0"/>
        </a:spcBef>
        <a:spcAft>
          <a:spcPts val="0"/>
        </a:spcAft>
        <a:buClrTx/>
        <a:buSzTx/>
        <a:buFontTx/>
        <a:buNone/>
        <a:defRPr sz="40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5pPr>
      <a:lvl6pPr marL="0" marR="0" indent="497205" algn="l" defTabSz="914400" rtl="0" latinLnBrk="0">
        <a:lnSpc>
          <a:spcPct val="100000"/>
        </a:lnSpc>
        <a:spcBef>
          <a:spcPts val="0"/>
        </a:spcBef>
        <a:spcAft>
          <a:spcPts val="0"/>
        </a:spcAft>
        <a:buClrTx/>
        <a:buSzTx/>
        <a:buFontTx/>
        <a:buNone/>
        <a:defRPr sz="40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6pPr>
      <a:lvl7pPr marL="0" marR="0" indent="954405" algn="l" defTabSz="914400" rtl="0" latinLnBrk="0">
        <a:lnSpc>
          <a:spcPct val="100000"/>
        </a:lnSpc>
        <a:spcBef>
          <a:spcPts val="0"/>
        </a:spcBef>
        <a:spcAft>
          <a:spcPts val="0"/>
        </a:spcAft>
        <a:buClrTx/>
        <a:buSzTx/>
        <a:buFontTx/>
        <a:buNone/>
        <a:defRPr sz="40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7pPr>
      <a:lvl8pPr marL="0" marR="0" indent="1411605" algn="l" defTabSz="914400" rtl="0" latinLnBrk="0">
        <a:lnSpc>
          <a:spcPct val="100000"/>
        </a:lnSpc>
        <a:spcBef>
          <a:spcPts val="0"/>
        </a:spcBef>
        <a:spcAft>
          <a:spcPts val="0"/>
        </a:spcAft>
        <a:buClrTx/>
        <a:buSzTx/>
        <a:buFontTx/>
        <a:buNone/>
        <a:defRPr sz="40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8pPr>
      <a:lvl9pPr marL="0" marR="0" indent="1868805" algn="l" defTabSz="914400" rtl="0" latinLnBrk="0">
        <a:lnSpc>
          <a:spcPct val="100000"/>
        </a:lnSpc>
        <a:spcBef>
          <a:spcPts val="0"/>
        </a:spcBef>
        <a:spcAft>
          <a:spcPts val="0"/>
        </a:spcAft>
        <a:buClrTx/>
        <a:buSzTx/>
        <a:buFontTx/>
        <a:buNone/>
        <a:defRPr sz="40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9pPr>
    </p:titleStyle>
    <p:bodyStyle>
      <a:lvl1pPr marL="382905" marR="0" indent="-342900" algn="l" defTabSz="914400" rtl="0" latinLnBrk="0">
        <a:lnSpc>
          <a:spcPct val="100000"/>
        </a:lnSpc>
        <a:spcBef>
          <a:spcPts val="700"/>
        </a:spcBef>
        <a:spcAft>
          <a:spcPts val="0"/>
        </a:spcAft>
        <a:buClrTx/>
        <a:buSzPct val="100000"/>
        <a:buFont typeface="Arial" panose="020B0604020202020204"/>
        <a:buChar char="•"/>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1pPr>
      <a:lvl2pPr marL="732155" marR="0" indent="-285750" algn="l" defTabSz="914400" rtl="0" latinLnBrk="0">
        <a:lnSpc>
          <a:spcPct val="100000"/>
        </a:lnSpc>
        <a:spcBef>
          <a:spcPts val="700"/>
        </a:spcBef>
        <a:spcAft>
          <a:spcPts val="0"/>
        </a:spcAft>
        <a:buClrTx/>
        <a:buSzPct val="100000"/>
        <a:buFont typeface="Arial" panose="020B0604020202020204"/>
        <a:buChar char="–"/>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2pPr>
      <a:lvl3pPr marL="1360805" marR="0" indent="-457200" algn="l" defTabSz="914400" rtl="0" latinLnBrk="0">
        <a:lnSpc>
          <a:spcPct val="100000"/>
        </a:lnSpc>
        <a:spcBef>
          <a:spcPts val="700"/>
        </a:spcBef>
        <a:spcAft>
          <a:spcPts val="0"/>
        </a:spcAft>
        <a:buClrTx/>
        <a:buSzPct val="100000"/>
        <a:buFont typeface="Arial" panose="020B0604020202020204"/>
        <a:buChar char="•"/>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3pPr>
      <a:lvl4pPr marL="1818005" marR="0" indent="-457200" algn="l" defTabSz="914400" rtl="0" latinLnBrk="0">
        <a:lnSpc>
          <a:spcPct val="100000"/>
        </a:lnSpc>
        <a:spcBef>
          <a:spcPts val="700"/>
        </a:spcBef>
        <a:spcAft>
          <a:spcPts val="0"/>
        </a:spcAft>
        <a:buClrTx/>
        <a:buSzPct val="100000"/>
        <a:buFont typeface="Arial" panose="020B0604020202020204"/>
        <a:buChar char="–"/>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4pPr>
      <a:lvl5pPr marL="2275205" marR="0" indent="-457200" algn="l" defTabSz="914400" rtl="0" latinLnBrk="0">
        <a:lnSpc>
          <a:spcPct val="100000"/>
        </a:lnSpc>
        <a:spcBef>
          <a:spcPts val="700"/>
        </a:spcBef>
        <a:spcAft>
          <a:spcPts val="0"/>
        </a:spcAft>
        <a:buClrTx/>
        <a:buSzPct val="100000"/>
        <a:buFont typeface="Arial" panose="020B0604020202020204"/>
        <a:buChar char="»"/>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5pPr>
      <a:lvl6pPr marL="2743200" marR="0" indent="-457200" algn="l" defTabSz="914400" rtl="0" latinLnBrk="0">
        <a:lnSpc>
          <a:spcPct val="100000"/>
        </a:lnSpc>
        <a:spcBef>
          <a:spcPts val="700"/>
        </a:spcBef>
        <a:spcAft>
          <a:spcPts val="0"/>
        </a:spcAft>
        <a:buClrTx/>
        <a:buSzPct val="100000"/>
        <a:buFont typeface="Arial" panose="020B0604020202020204"/>
        <a:buChar char="»"/>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6pPr>
      <a:lvl7pPr marL="3200400" marR="0" indent="-457200" algn="l" defTabSz="914400" rtl="0" latinLnBrk="0">
        <a:lnSpc>
          <a:spcPct val="100000"/>
        </a:lnSpc>
        <a:spcBef>
          <a:spcPts val="700"/>
        </a:spcBef>
        <a:spcAft>
          <a:spcPts val="0"/>
        </a:spcAft>
        <a:buClrTx/>
        <a:buSzPct val="100000"/>
        <a:buFont typeface="Arial" panose="020B0604020202020204"/>
        <a:buChar char="»"/>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7pPr>
      <a:lvl8pPr marL="3657600" marR="0" indent="-457200" algn="l" defTabSz="914400" rtl="0" latinLnBrk="0">
        <a:lnSpc>
          <a:spcPct val="100000"/>
        </a:lnSpc>
        <a:spcBef>
          <a:spcPts val="700"/>
        </a:spcBef>
        <a:spcAft>
          <a:spcPts val="0"/>
        </a:spcAft>
        <a:buClrTx/>
        <a:buSzPct val="100000"/>
        <a:buFont typeface="Arial" panose="020B0604020202020204"/>
        <a:buChar char="»"/>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8pPr>
      <a:lvl9pPr marL="4114800" marR="0" indent="-457200" algn="l" defTabSz="914400" rtl="0" latinLnBrk="0">
        <a:lnSpc>
          <a:spcPct val="100000"/>
        </a:lnSpc>
        <a:spcBef>
          <a:spcPts val="700"/>
        </a:spcBef>
        <a:spcAft>
          <a:spcPts val="0"/>
        </a:spcAft>
        <a:buClrTx/>
        <a:buSzPct val="100000"/>
        <a:buFont typeface="Arial" panose="020B0604020202020204"/>
        <a:buChar char="»"/>
        <a:defRPr sz="2400" b="0" i="0" u="none" strike="noStrike" cap="none" spc="0" baseline="0">
          <a:ln>
            <a:noFill/>
          </a:ln>
          <a:solidFill>
            <a:srgbClr val="000000"/>
          </a:solidFill>
          <a:uFillTx/>
          <a:latin typeface="Arial" panose="020B0604020202020204"/>
          <a:ea typeface="Arial" panose="020B0604020202020204"/>
          <a:cs typeface="Arial" panose="020B0604020202020204"/>
          <a:sym typeface="Arial" panose="020B0604020202020204"/>
        </a:defRPr>
      </a:lvl9pPr>
    </p:bodyStyle>
    <p:otherStyle>
      <a:lvl1pPr marL="0" marR="0" indent="0" algn="ctr" defTabSz="914400" rtl="0" latinLnBrk="0">
        <a:lnSpc>
          <a:spcPct val="100000"/>
        </a:lnSpc>
        <a:spcBef>
          <a:spcPts val="0"/>
        </a:spcBef>
        <a:spcAft>
          <a:spcPts val="0"/>
        </a:spcAft>
        <a:buClrTx/>
        <a:buSzTx/>
        <a:buFontTx/>
        <a:buNone/>
        <a:defRPr sz="1400" b="0" i="0" u="none" strike="noStrike" cap="none" spc="0" baseline="0">
          <a:ln>
            <a:noFill/>
          </a:ln>
          <a:solidFill>
            <a:schemeClr val="tx1"/>
          </a:solidFill>
          <a:uFillTx/>
          <a:latin typeface="+mn-lt"/>
          <a:ea typeface="+mn-ea"/>
          <a:cs typeface="+mn-cs"/>
          <a:sym typeface="Arial" panose="020B0604020202020204"/>
        </a:defRPr>
      </a:lvl1pPr>
      <a:lvl2pPr marL="0" marR="0" indent="457200" algn="ctr" defTabSz="914400" rtl="0" latinLnBrk="0">
        <a:lnSpc>
          <a:spcPct val="100000"/>
        </a:lnSpc>
        <a:spcBef>
          <a:spcPts val="0"/>
        </a:spcBef>
        <a:spcAft>
          <a:spcPts val="0"/>
        </a:spcAft>
        <a:buClrTx/>
        <a:buSzTx/>
        <a:buFontTx/>
        <a:buNone/>
        <a:defRPr sz="1400" b="0" i="0" u="none" strike="noStrike" cap="none" spc="0" baseline="0">
          <a:ln>
            <a:noFill/>
          </a:ln>
          <a:solidFill>
            <a:schemeClr val="tx1"/>
          </a:solidFill>
          <a:uFillTx/>
          <a:latin typeface="+mn-lt"/>
          <a:ea typeface="+mn-ea"/>
          <a:cs typeface="+mn-cs"/>
          <a:sym typeface="Arial" panose="020B0604020202020204"/>
        </a:defRPr>
      </a:lvl2pPr>
      <a:lvl3pPr marL="0" marR="0" indent="914400" algn="ctr" defTabSz="914400" rtl="0" latinLnBrk="0">
        <a:lnSpc>
          <a:spcPct val="100000"/>
        </a:lnSpc>
        <a:spcBef>
          <a:spcPts val="0"/>
        </a:spcBef>
        <a:spcAft>
          <a:spcPts val="0"/>
        </a:spcAft>
        <a:buClrTx/>
        <a:buSzTx/>
        <a:buFontTx/>
        <a:buNone/>
        <a:defRPr sz="1400" b="0" i="0" u="none" strike="noStrike" cap="none" spc="0" baseline="0">
          <a:ln>
            <a:noFill/>
          </a:ln>
          <a:solidFill>
            <a:schemeClr val="tx1"/>
          </a:solidFill>
          <a:uFillTx/>
          <a:latin typeface="+mn-lt"/>
          <a:ea typeface="+mn-ea"/>
          <a:cs typeface="+mn-cs"/>
          <a:sym typeface="Arial" panose="020B0604020202020204"/>
        </a:defRPr>
      </a:lvl3pPr>
      <a:lvl4pPr marL="0" marR="0" indent="1371600" algn="ctr" defTabSz="914400" rtl="0" latinLnBrk="0">
        <a:lnSpc>
          <a:spcPct val="100000"/>
        </a:lnSpc>
        <a:spcBef>
          <a:spcPts val="0"/>
        </a:spcBef>
        <a:spcAft>
          <a:spcPts val="0"/>
        </a:spcAft>
        <a:buClrTx/>
        <a:buSzTx/>
        <a:buFontTx/>
        <a:buNone/>
        <a:defRPr sz="1400" b="0" i="0" u="none" strike="noStrike" cap="none" spc="0" baseline="0">
          <a:ln>
            <a:noFill/>
          </a:ln>
          <a:solidFill>
            <a:schemeClr val="tx1"/>
          </a:solidFill>
          <a:uFillTx/>
          <a:latin typeface="+mn-lt"/>
          <a:ea typeface="+mn-ea"/>
          <a:cs typeface="+mn-cs"/>
          <a:sym typeface="Arial" panose="020B0604020202020204"/>
        </a:defRPr>
      </a:lvl4pPr>
      <a:lvl5pPr marL="0" marR="0" indent="1828800" algn="ctr" defTabSz="914400" rtl="0" latinLnBrk="0">
        <a:lnSpc>
          <a:spcPct val="100000"/>
        </a:lnSpc>
        <a:spcBef>
          <a:spcPts val="0"/>
        </a:spcBef>
        <a:spcAft>
          <a:spcPts val="0"/>
        </a:spcAft>
        <a:buClrTx/>
        <a:buSzTx/>
        <a:buFontTx/>
        <a:buNone/>
        <a:defRPr sz="1400" b="0" i="0" u="none" strike="noStrike" cap="none" spc="0" baseline="0">
          <a:ln>
            <a:noFill/>
          </a:ln>
          <a:solidFill>
            <a:schemeClr val="tx1"/>
          </a:solidFill>
          <a:uFillTx/>
          <a:latin typeface="+mn-lt"/>
          <a:ea typeface="+mn-ea"/>
          <a:cs typeface="+mn-cs"/>
          <a:sym typeface="Arial" panose="020B0604020202020204"/>
        </a:defRPr>
      </a:lvl5pPr>
      <a:lvl6pPr marL="0" marR="0" indent="2286000" algn="ctr" defTabSz="914400" rtl="0" latinLnBrk="0">
        <a:lnSpc>
          <a:spcPct val="100000"/>
        </a:lnSpc>
        <a:spcBef>
          <a:spcPts val="0"/>
        </a:spcBef>
        <a:spcAft>
          <a:spcPts val="0"/>
        </a:spcAft>
        <a:buClrTx/>
        <a:buSzTx/>
        <a:buFontTx/>
        <a:buNone/>
        <a:defRPr sz="1400" b="0" i="0" u="none" strike="noStrike" cap="none" spc="0" baseline="0">
          <a:ln>
            <a:noFill/>
          </a:ln>
          <a:solidFill>
            <a:schemeClr val="tx1"/>
          </a:solidFill>
          <a:uFillTx/>
          <a:latin typeface="+mn-lt"/>
          <a:ea typeface="+mn-ea"/>
          <a:cs typeface="+mn-cs"/>
          <a:sym typeface="Arial" panose="020B0604020202020204"/>
        </a:defRPr>
      </a:lvl6pPr>
      <a:lvl7pPr marL="0" marR="0" indent="2743200" algn="ctr" defTabSz="914400" rtl="0" latinLnBrk="0">
        <a:lnSpc>
          <a:spcPct val="100000"/>
        </a:lnSpc>
        <a:spcBef>
          <a:spcPts val="0"/>
        </a:spcBef>
        <a:spcAft>
          <a:spcPts val="0"/>
        </a:spcAft>
        <a:buClrTx/>
        <a:buSzTx/>
        <a:buFontTx/>
        <a:buNone/>
        <a:defRPr sz="1400" b="0" i="0" u="none" strike="noStrike" cap="none" spc="0" baseline="0">
          <a:ln>
            <a:noFill/>
          </a:ln>
          <a:solidFill>
            <a:schemeClr val="tx1"/>
          </a:solidFill>
          <a:uFillTx/>
          <a:latin typeface="+mn-lt"/>
          <a:ea typeface="+mn-ea"/>
          <a:cs typeface="+mn-cs"/>
          <a:sym typeface="Arial" panose="020B0604020202020204"/>
        </a:defRPr>
      </a:lvl7pPr>
      <a:lvl8pPr marL="0" marR="0" indent="3200400" algn="ctr" defTabSz="914400" rtl="0" latinLnBrk="0">
        <a:lnSpc>
          <a:spcPct val="100000"/>
        </a:lnSpc>
        <a:spcBef>
          <a:spcPts val="0"/>
        </a:spcBef>
        <a:spcAft>
          <a:spcPts val="0"/>
        </a:spcAft>
        <a:buClrTx/>
        <a:buSzTx/>
        <a:buFontTx/>
        <a:buNone/>
        <a:defRPr sz="1400" b="0" i="0" u="none" strike="noStrike" cap="none" spc="0" baseline="0">
          <a:ln>
            <a:noFill/>
          </a:ln>
          <a:solidFill>
            <a:schemeClr val="tx1"/>
          </a:solidFill>
          <a:uFillTx/>
          <a:latin typeface="+mn-lt"/>
          <a:ea typeface="+mn-ea"/>
          <a:cs typeface="+mn-cs"/>
          <a:sym typeface="Arial" panose="020B0604020202020204"/>
        </a:defRPr>
      </a:lvl8pPr>
      <a:lvl9pPr marL="0" marR="0" indent="3657600" algn="ctr" defTabSz="914400" rtl="0" latinLnBrk="0">
        <a:lnSpc>
          <a:spcPct val="100000"/>
        </a:lnSpc>
        <a:spcBef>
          <a:spcPts val="0"/>
        </a:spcBef>
        <a:spcAft>
          <a:spcPts val="0"/>
        </a:spcAft>
        <a:buClrTx/>
        <a:buSzTx/>
        <a:buFontTx/>
        <a:buNone/>
        <a:defRPr sz="1400" b="0" i="0" u="none" strike="noStrike" cap="none" spc="0" baseline="0">
          <a:ln>
            <a:noFill/>
          </a:ln>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213" name="图片 7" descr="图片 7"/>
          <p:cNvPicPr>
            <a:picLocks noChangeAspect="1"/>
          </p:cNvPicPr>
          <p:nvPr/>
        </p:nvPicPr>
        <p:blipFill>
          <a:blip r:embed="rId4"/>
          <a:stretch>
            <a:fillRect/>
          </a:stretch>
        </p:blipFill>
        <p:spPr>
          <a:xfrm>
            <a:off x="-7937" y="0"/>
            <a:ext cx="9169401" cy="6858000"/>
          </a:xfrm>
          <a:prstGeom prst="rect">
            <a:avLst/>
          </a:prstGeom>
          <a:ln w="12700">
            <a:miter lim="400000"/>
            <a:headEnd/>
            <a:tailEnd/>
          </a:ln>
        </p:spPr>
      </p:pic>
      <p:sp>
        <p:nvSpPr>
          <p:cNvPr id="214" name="矩形 14"/>
          <p:cNvSpPr/>
          <p:nvPr/>
        </p:nvSpPr>
        <p:spPr>
          <a:xfrm>
            <a:off x="2498915" y="3757612"/>
            <a:ext cx="4351338" cy="1357314"/>
          </a:xfrm>
          <a:prstGeom prst="rect">
            <a:avLst/>
          </a:prstGeom>
          <a:solidFill>
            <a:srgbClr val="E2EBF8">
              <a:alpha val="5000"/>
            </a:srgbClr>
          </a:solidFill>
          <a:ln w="12700">
            <a:miter lim="400000"/>
          </a:ln>
        </p:spPr>
        <p:txBody>
          <a:bodyPr lIns="45719" rIns="45719" anchor="ctr"/>
          <a:lstStyle/>
          <a:p>
            <a:pPr algn="ctr"/>
            <a:endParaRPr/>
          </a:p>
        </p:txBody>
      </p:sp>
      <p:sp>
        <p:nvSpPr>
          <p:cNvPr id="215" name="副标题 3"/>
          <p:cNvSpPr txBox="1"/>
          <p:nvPr/>
        </p:nvSpPr>
        <p:spPr>
          <a:xfrm>
            <a:off x="2661866" y="4053205"/>
            <a:ext cx="4033838" cy="902970"/>
          </a:xfrm>
          <a:prstGeom prst="rect">
            <a:avLst/>
          </a:prstGeom>
          <a:ln w="12700">
            <a:miter lim="400000"/>
          </a:ln>
        </p:spPr>
        <p:txBody>
          <a:bodyPr lIns="45719" rIns="45719">
            <a:spAutoFit/>
          </a:bodyPr>
          <a:lstStyle/>
          <a:p>
            <a:pPr algn="ctr">
              <a:lnSpc>
                <a:spcPct val="120000"/>
              </a:lnSpc>
              <a:defRPr sz="2200">
                <a:solidFill>
                  <a:schemeClr val="accent1"/>
                </a:solidFill>
                <a:latin typeface="冬青黑体简体中文" panose="020B0300000000000000" charset="-122"/>
                <a:ea typeface="冬青黑体简体中文" panose="020B0300000000000000" charset="-122"/>
                <a:cs typeface="冬青黑体简体中文" panose="020B0300000000000000" charset="-122"/>
                <a:sym typeface="冬青黑体简体中文" panose="020B0300000000000000" charset="-122"/>
              </a:defRPr>
            </a:pPr>
            <a:r>
              <a:rPr dirty="0" err="1"/>
              <a:t>汇报人</a:t>
            </a:r>
            <a:r>
              <a:rPr lang="zh-CN" dirty="0"/>
              <a:t>：</a:t>
            </a:r>
          </a:p>
          <a:p>
            <a:pPr algn="ctr">
              <a:lnSpc>
                <a:spcPct val="120000"/>
              </a:lnSpc>
              <a:defRPr sz="2200">
                <a:solidFill>
                  <a:schemeClr val="accent1"/>
                </a:solidFill>
                <a:latin typeface="冬青黑体简体中文" panose="020B0300000000000000" charset="-122"/>
                <a:ea typeface="冬青黑体简体中文" panose="020B0300000000000000" charset="-122"/>
                <a:cs typeface="冬青黑体简体中文" panose="020B0300000000000000" charset="-122"/>
                <a:sym typeface="冬青黑体简体中文" panose="020B0300000000000000" charset="-122"/>
              </a:defRPr>
            </a:pPr>
            <a:r>
              <a:rPr lang="zh-CN" dirty="0"/>
              <a:t>上海海乂知信息科技有限公司</a:t>
            </a:r>
            <a:r>
              <a:rPr dirty="0"/>
              <a:t> </a:t>
            </a:r>
            <a:endParaRPr lang="zh-CN" dirty="0"/>
          </a:p>
        </p:txBody>
      </p:sp>
      <p:sp>
        <p:nvSpPr>
          <p:cNvPr id="216" name="矩形 15"/>
          <p:cNvSpPr/>
          <p:nvPr/>
        </p:nvSpPr>
        <p:spPr>
          <a:xfrm>
            <a:off x="2281238" y="3543300"/>
            <a:ext cx="4792663" cy="1784350"/>
          </a:xfrm>
          <a:prstGeom prst="rect">
            <a:avLst/>
          </a:prstGeom>
          <a:ln w="25400">
            <a:solidFill>
              <a:schemeClr val="accent1">
                <a:alpha val="52999"/>
              </a:schemeClr>
            </a:solidFill>
          </a:ln>
        </p:spPr>
        <p:txBody>
          <a:bodyPr lIns="45719" rIns="45719" anchor="ctr"/>
          <a:lstStyle/>
          <a:p>
            <a:pPr algn="ctr"/>
            <a:endParaRPr/>
          </a:p>
        </p:txBody>
      </p:sp>
      <p:sp>
        <p:nvSpPr>
          <p:cNvPr id="217" name="直接连接符 16"/>
          <p:cNvSpPr/>
          <p:nvPr/>
        </p:nvSpPr>
        <p:spPr>
          <a:xfrm>
            <a:off x="2141538" y="3368675"/>
            <a:ext cx="539751" cy="0"/>
          </a:xfrm>
          <a:prstGeom prst="line">
            <a:avLst/>
          </a:prstGeom>
          <a:ln>
            <a:solidFill>
              <a:schemeClr val="accent3">
                <a:lumOff val="44000"/>
                <a:alpha val="50000"/>
              </a:schemeClr>
            </a:solidFill>
          </a:ln>
        </p:spPr>
        <p:txBody>
          <a:bodyPr lIns="45719" rIns="45719"/>
          <a:lstStyle/>
          <a:p>
            <a:endParaRPr/>
          </a:p>
        </p:txBody>
      </p:sp>
      <p:sp>
        <p:nvSpPr>
          <p:cNvPr id="218" name="直接连接符 18"/>
          <p:cNvSpPr/>
          <p:nvPr/>
        </p:nvSpPr>
        <p:spPr>
          <a:xfrm flipH="1">
            <a:off x="2136774" y="3367087"/>
            <a:ext cx="3177" cy="539751"/>
          </a:xfrm>
          <a:prstGeom prst="line">
            <a:avLst/>
          </a:prstGeom>
          <a:ln>
            <a:solidFill>
              <a:schemeClr val="accent3">
                <a:lumOff val="44000"/>
                <a:alpha val="50000"/>
              </a:schemeClr>
            </a:solidFill>
          </a:ln>
        </p:spPr>
        <p:txBody>
          <a:bodyPr lIns="45719" rIns="45719"/>
          <a:lstStyle/>
          <a:p>
            <a:endParaRPr/>
          </a:p>
        </p:txBody>
      </p:sp>
      <p:sp>
        <p:nvSpPr>
          <p:cNvPr id="219" name="直接连接符 20"/>
          <p:cNvSpPr/>
          <p:nvPr/>
        </p:nvSpPr>
        <p:spPr>
          <a:xfrm>
            <a:off x="6691313" y="5495925"/>
            <a:ext cx="541339" cy="0"/>
          </a:xfrm>
          <a:prstGeom prst="line">
            <a:avLst/>
          </a:prstGeom>
          <a:ln>
            <a:solidFill>
              <a:schemeClr val="accent3">
                <a:lumOff val="44000"/>
                <a:alpha val="50000"/>
              </a:schemeClr>
            </a:solidFill>
          </a:ln>
        </p:spPr>
        <p:txBody>
          <a:bodyPr lIns="45719" rIns="45719"/>
          <a:lstStyle/>
          <a:p>
            <a:endParaRPr/>
          </a:p>
        </p:txBody>
      </p:sp>
      <p:sp>
        <p:nvSpPr>
          <p:cNvPr id="220" name="直接连接符 21"/>
          <p:cNvSpPr/>
          <p:nvPr/>
        </p:nvSpPr>
        <p:spPr>
          <a:xfrm flipH="1">
            <a:off x="7235824" y="4956174"/>
            <a:ext cx="3177" cy="539752"/>
          </a:xfrm>
          <a:prstGeom prst="line">
            <a:avLst/>
          </a:prstGeom>
          <a:ln>
            <a:solidFill>
              <a:schemeClr val="accent3">
                <a:lumOff val="44000"/>
                <a:alpha val="50000"/>
              </a:schemeClr>
            </a:solidFill>
          </a:ln>
        </p:spPr>
        <p:txBody>
          <a:bodyPr lIns="45719" rIns="45719"/>
          <a:lstStyle/>
          <a:p>
            <a:endParaRPr/>
          </a:p>
        </p:txBody>
      </p:sp>
      <p:sp>
        <p:nvSpPr>
          <p:cNvPr id="221" name="标题 2"/>
          <p:cNvSpPr txBox="1"/>
          <p:nvPr/>
        </p:nvSpPr>
        <p:spPr>
          <a:xfrm>
            <a:off x="1170940" y="1608774"/>
            <a:ext cx="6800850" cy="1106805"/>
          </a:xfrm>
          <a:prstGeom prst="rect">
            <a:avLst/>
          </a:prstGeom>
          <a:ln w="12700">
            <a:miter lim="400000"/>
          </a:ln>
        </p:spPr>
        <p:txBody>
          <a:bodyPr lIns="45719" rIns="45719" anchor="b">
            <a:spAutoFit/>
          </a:bodyPr>
          <a:lstStyle/>
          <a:p>
            <a:pPr algn="ctr">
              <a:lnSpc>
                <a:spcPct val="150000"/>
              </a:lnSpc>
              <a:defRPr sz="4400" b="1">
                <a:solidFill>
                  <a:schemeClr val="accent3">
                    <a:lumOff val="44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x-none" b="0" dirty="0"/>
              <a:t>静安社区治理智库</a:t>
            </a:r>
          </a:p>
        </p:txBody>
      </p:sp>
      <p:pic>
        <p:nvPicPr>
          <p:cNvPr id="3" name="图片 2" descr="top_logo.fe8f7ca副本"/>
          <p:cNvPicPr>
            <a:picLocks noChangeAspect="1"/>
          </p:cNvPicPr>
          <p:nvPr/>
        </p:nvPicPr>
        <p:blipFill>
          <a:blip r:embed="rId5"/>
          <a:stretch>
            <a:fillRect/>
          </a:stretch>
        </p:blipFill>
        <p:spPr>
          <a:xfrm>
            <a:off x="7148830" y="248920"/>
            <a:ext cx="1741170" cy="36195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a:latin typeface="微软雅黑" panose="020B0503020204020204" charset="-122"/>
                <a:ea typeface="微软雅黑" panose="020B0503020204020204" charset="-122"/>
                <a:cs typeface="微软雅黑" panose="020B0503020204020204" charset="-122"/>
              </a:rPr>
              <a:t>首页</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568" y="1114425"/>
            <a:ext cx="4323084" cy="5076825"/>
          </a:xfrm>
          <a:prstGeom prst="rect">
            <a:avLst/>
          </a:prstGeom>
        </p:spPr>
      </p:pic>
      <p:cxnSp>
        <p:nvCxnSpPr>
          <p:cNvPr id="8" name="直接箭头连接符 7"/>
          <p:cNvCxnSpPr/>
          <p:nvPr/>
        </p:nvCxnSpPr>
        <p:spPr>
          <a:xfrm flipH="1">
            <a:off x="5276851" y="1276350"/>
            <a:ext cx="828674"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文本框 9"/>
          <p:cNvSpPr txBox="1"/>
          <p:nvPr/>
        </p:nvSpPr>
        <p:spPr>
          <a:xfrm>
            <a:off x="6178724" y="1123950"/>
            <a:ext cx="2355676"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t>页</a:t>
            </a:r>
            <a:r>
              <a:rPr lang="zh-CN" altLang="en-US" dirty="0" smtClean="0"/>
              <a:t>首、导航菜单</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cxnSp>
        <p:nvCxnSpPr>
          <p:cNvPr id="27" name="直接箭头连接符 26"/>
          <p:cNvCxnSpPr/>
          <p:nvPr/>
        </p:nvCxnSpPr>
        <p:spPr>
          <a:xfrm flipH="1">
            <a:off x="5276851" y="1962150"/>
            <a:ext cx="828674"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文本框 27"/>
          <p:cNvSpPr txBox="1"/>
          <p:nvPr/>
        </p:nvSpPr>
        <p:spPr>
          <a:xfrm>
            <a:off x="6178724" y="1809750"/>
            <a:ext cx="2065164"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t>最</a:t>
            </a:r>
            <a:r>
              <a:rPr lang="zh-CN" altLang="en-US" dirty="0" smtClean="0"/>
              <a:t>新资讯轮播</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cxnSp>
        <p:nvCxnSpPr>
          <p:cNvPr id="29" name="直接箭头连接符 28"/>
          <p:cNvCxnSpPr/>
          <p:nvPr/>
        </p:nvCxnSpPr>
        <p:spPr>
          <a:xfrm flipH="1">
            <a:off x="5276851" y="3620572"/>
            <a:ext cx="828674"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文本框 29"/>
          <p:cNvSpPr txBox="1"/>
          <p:nvPr/>
        </p:nvSpPr>
        <p:spPr>
          <a:xfrm>
            <a:off x="6178724" y="3297407"/>
            <a:ext cx="1860376"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t>静</a:t>
            </a:r>
            <a:r>
              <a:rPr lang="zh-CN" altLang="en-US" dirty="0" smtClean="0"/>
              <a:t>安街镇地图、街镇动态轮播</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cxnSp>
        <p:nvCxnSpPr>
          <p:cNvPr id="31" name="直接箭头连接符 30"/>
          <p:cNvCxnSpPr/>
          <p:nvPr/>
        </p:nvCxnSpPr>
        <p:spPr>
          <a:xfrm flipH="1">
            <a:off x="5276851" y="5362575"/>
            <a:ext cx="828674"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文本框 31"/>
          <p:cNvSpPr txBox="1"/>
          <p:nvPr/>
        </p:nvSpPr>
        <p:spPr>
          <a:xfrm>
            <a:off x="6178724" y="5210175"/>
            <a:ext cx="2260426"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统计分析（链接）</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cxnSp>
        <p:nvCxnSpPr>
          <p:cNvPr id="33" name="直接箭头连接符 32"/>
          <p:cNvCxnSpPr/>
          <p:nvPr/>
        </p:nvCxnSpPr>
        <p:spPr>
          <a:xfrm flipH="1">
            <a:off x="5276851" y="6057900"/>
            <a:ext cx="828674"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文本框 33"/>
          <p:cNvSpPr txBox="1"/>
          <p:nvPr/>
        </p:nvSpPr>
        <p:spPr>
          <a:xfrm>
            <a:off x="6178724" y="5905500"/>
            <a:ext cx="1166813"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smtClean="0"/>
              <a:t>页</a:t>
            </a:r>
            <a:r>
              <a:rPr lang="zh-CN" altLang="en-US" dirty="0"/>
              <a:t>脚</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63839894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a:latin typeface="微软雅黑" panose="020B0503020204020204" charset="-122"/>
                <a:ea typeface="微软雅黑" panose="020B0503020204020204" charset="-122"/>
                <a:cs typeface="微软雅黑" panose="020B0503020204020204" charset="-122"/>
              </a:rPr>
              <a:t>最新资讯</a:t>
            </a:r>
          </a:p>
        </p:txBody>
      </p:sp>
      <p:pic>
        <p:nvPicPr>
          <p:cNvPr id="4" name="图片 3"/>
          <p:cNvPicPr>
            <a:picLocks noChangeAspect="1"/>
          </p:cNvPicPr>
          <p:nvPr/>
        </p:nvPicPr>
        <p:blipFill>
          <a:blip r:embed="rId2"/>
          <a:stretch>
            <a:fillRect/>
          </a:stretch>
        </p:blipFill>
        <p:spPr>
          <a:xfrm>
            <a:off x="617616" y="1395412"/>
            <a:ext cx="7968689" cy="2538413"/>
          </a:xfrm>
          <a:prstGeom prst="rect">
            <a:avLst/>
          </a:prstGeom>
        </p:spPr>
      </p:pic>
      <p:graphicFrame>
        <p:nvGraphicFramePr>
          <p:cNvPr id="5" name="图示 4"/>
          <p:cNvGraphicFramePr/>
          <p:nvPr>
            <p:extLst>
              <p:ext uri="{D42A27DB-BD31-4B8C-83A1-F6EECF244321}">
                <p14:modId xmlns:p14="http://schemas.microsoft.com/office/powerpoint/2010/main" val="3750206202"/>
              </p:ext>
            </p:extLst>
          </p:nvPr>
        </p:nvGraphicFramePr>
        <p:xfrm>
          <a:off x="617615" y="4304783"/>
          <a:ext cx="7968689" cy="4005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981075" y="5162550"/>
            <a:ext cx="7467600"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轮播展示主要内容库的最新信息，鼠标指向切换，点击可以直接跳转到对应模块。</a:t>
            </a:r>
            <a:endParaRPr kumimoji="0" lang="en-US" altLang="zh-CN" sz="16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t>点</a:t>
            </a:r>
            <a:r>
              <a:rPr lang="zh-CN" altLang="en-US" sz="1600" dirty="0" smtClean="0"/>
              <a:t>击右侧信息列表可以直接查看该条详情</a:t>
            </a:r>
            <a:endParaRPr kumimoji="0" lang="zh-CN" altLang="en-US" sz="16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9623025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社区资讯</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937370" y="1371595"/>
            <a:ext cx="3548062" cy="4356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5" name="文本框 4"/>
          <p:cNvSpPr txBox="1"/>
          <p:nvPr/>
        </p:nvSpPr>
        <p:spPr>
          <a:xfrm>
            <a:off x="5023034" y="1108913"/>
            <a:ext cx="269557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静安区行政地图</a:t>
            </a:r>
            <a:endParaRPr kumimoji="0" lang="en-US" altLang="zh-CN"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6" name="文本框 5"/>
          <p:cNvSpPr txBox="1"/>
          <p:nvPr/>
        </p:nvSpPr>
        <p:spPr>
          <a:xfrm>
            <a:off x="5023034" y="1524322"/>
            <a:ext cx="3181350" cy="1384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400" dirty="0" smtClean="0">
                <a:latin typeface="仿宋" panose="02010609060101010101" pitchFamily="49" charset="-122"/>
                <a:ea typeface="仿宋" panose="02010609060101010101" pitchFamily="49" charset="-122"/>
              </a:rPr>
              <a:t>提供直观的街镇地图，可以直接选择街道查看最新动态，或者双击查看该街道更多历史动态</a:t>
            </a:r>
            <a:endParaRPr lang="en-US" altLang="zh-CN" sz="1400" dirty="0" smtClean="0">
              <a:latin typeface="仿宋" panose="02010609060101010101" pitchFamily="49" charset="-122"/>
              <a:ea typeface="仿宋" panose="02010609060101010101" pitchFamily="49"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4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endParaRPr>
          </a:p>
          <a:p>
            <a:pPr marL="0" marR="0" indent="0" algn="l" defTabSz="914400" rtl="0" fontAlgn="auto" latinLnBrk="0" hangingPunct="0">
              <a:lnSpc>
                <a:spcPct val="100000"/>
              </a:lnSpc>
              <a:spcBef>
                <a:spcPts val="0"/>
              </a:spcBef>
              <a:spcAft>
                <a:spcPts val="0"/>
              </a:spcAft>
              <a:buClrTx/>
              <a:buSzTx/>
              <a:buFontTx/>
              <a:buNone/>
            </a:pPr>
            <a:r>
              <a:rPr lang="zh-CN" altLang="en-US" sz="1400" dirty="0">
                <a:latin typeface="仿宋" panose="02010609060101010101" pitchFamily="49" charset="-122"/>
                <a:ea typeface="仿宋" panose="02010609060101010101" pitchFamily="49" charset="-122"/>
              </a:rPr>
              <a:t>右</a:t>
            </a:r>
            <a:r>
              <a:rPr lang="zh-CN" altLang="en-US" sz="1400" dirty="0" smtClean="0">
                <a:latin typeface="仿宋" panose="02010609060101010101" pitchFamily="49" charset="-122"/>
                <a:ea typeface="仿宋" panose="02010609060101010101" pitchFamily="49" charset="-122"/>
              </a:rPr>
              <a:t>侧展示当前选择街镇的最新动态，前</a:t>
            </a:r>
            <a:r>
              <a:rPr lang="en-US" altLang="zh-CN" sz="1400" dirty="0" smtClean="0">
                <a:latin typeface="仿宋" panose="02010609060101010101" pitchFamily="49" charset="-122"/>
                <a:ea typeface="仿宋" panose="02010609060101010101" pitchFamily="49" charset="-122"/>
              </a:rPr>
              <a:t>3</a:t>
            </a:r>
            <a:r>
              <a:rPr lang="zh-CN" altLang="en-US" sz="1400" dirty="0" smtClean="0">
                <a:latin typeface="仿宋" panose="02010609060101010101" pitchFamily="49" charset="-122"/>
                <a:ea typeface="仿宋" panose="02010609060101010101" pitchFamily="49" charset="-122"/>
              </a:rPr>
              <a:t>条显示为轮播图，次</a:t>
            </a:r>
            <a:r>
              <a:rPr lang="en-US" altLang="zh-CN" sz="1400" dirty="0" smtClean="0">
                <a:latin typeface="仿宋" panose="02010609060101010101" pitchFamily="49" charset="-122"/>
                <a:ea typeface="仿宋" panose="02010609060101010101" pitchFamily="49" charset="-122"/>
              </a:rPr>
              <a:t>6</a:t>
            </a:r>
            <a:r>
              <a:rPr lang="zh-CN" altLang="en-US" sz="1400" dirty="0" smtClean="0">
                <a:latin typeface="仿宋" panose="02010609060101010101" pitchFamily="49" charset="-122"/>
                <a:ea typeface="仿宋" panose="02010609060101010101" pitchFamily="49" charset="-122"/>
              </a:rPr>
              <a:t>条为列表</a:t>
            </a:r>
            <a:endParaRPr kumimoji="0" lang="zh-CN" altLang="en-US" sz="14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Arial" panose="020B0604020202020204"/>
            </a:endParaRPr>
          </a:p>
        </p:txBody>
      </p:sp>
      <p:pic>
        <p:nvPicPr>
          <p:cNvPr id="8" name="图片 7"/>
          <p:cNvPicPr>
            <a:picLocks noChangeAspect="1"/>
          </p:cNvPicPr>
          <p:nvPr/>
        </p:nvPicPr>
        <p:blipFill>
          <a:blip r:embed="rId3"/>
          <a:stretch>
            <a:fillRect/>
          </a:stretch>
        </p:blipFill>
        <p:spPr>
          <a:xfrm>
            <a:off x="5185025" y="3057520"/>
            <a:ext cx="2820455" cy="32646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19860620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静安动态</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11" name="图片 10"/>
          <p:cNvPicPr>
            <a:picLocks noChangeAspect="1"/>
          </p:cNvPicPr>
          <p:nvPr/>
        </p:nvPicPr>
        <p:blipFill>
          <a:blip r:embed="rId2"/>
          <a:stretch>
            <a:fillRect/>
          </a:stretch>
        </p:blipFill>
        <p:spPr>
          <a:xfrm>
            <a:off x="1042987" y="1212334"/>
            <a:ext cx="4320503" cy="50010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12" name="文本框 11"/>
          <p:cNvSpPr txBox="1"/>
          <p:nvPr/>
        </p:nvSpPr>
        <p:spPr>
          <a:xfrm>
            <a:off x="5891213" y="2905125"/>
            <a:ext cx="2352675" cy="23083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rPr>
              <a:t>展示静安区动态列表，</a:t>
            </a:r>
            <a:endParaRPr kumimoji="0" lang="en-US" altLang="zh-CN" sz="1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smtClean="0">
                <a:latin typeface="仿宋" panose="02010609060101010101" pitchFamily="49" charset="-122"/>
                <a:ea typeface="仿宋" panose="02010609060101010101" pitchFamily="49" charset="-122"/>
              </a:rPr>
              <a:t>提供</a:t>
            </a:r>
            <a:r>
              <a:rPr lang="en-US" altLang="zh-CN" sz="1600" dirty="0" smtClean="0">
                <a:latin typeface="仿宋" panose="02010609060101010101" pitchFamily="49" charset="-122"/>
                <a:ea typeface="仿宋" panose="02010609060101010101" pitchFamily="49" charset="-122"/>
              </a:rPr>
              <a:t>6</a:t>
            </a:r>
            <a:r>
              <a:rPr lang="zh-CN" altLang="en-US" sz="1600" dirty="0" smtClean="0">
                <a:latin typeface="仿宋" panose="02010609060101010101" pitchFamily="49" charset="-122"/>
                <a:ea typeface="仿宋" panose="02010609060101010101" pitchFamily="49" charset="-122"/>
              </a:rPr>
              <a:t>大分类、</a:t>
            </a:r>
            <a:r>
              <a:rPr lang="en-US" altLang="zh-CN" sz="1600" dirty="0" smtClean="0">
                <a:latin typeface="仿宋" panose="02010609060101010101" pitchFamily="49" charset="-122"/>
                <a:ea typeface="仿宋" panose="02010609060101010101" pitchFamily="49" charset="-122"/>
              </a:rPr>
              <a:t>14</a:t>
            </a:r>
            <a:r>
              <a:rPr lang="zh-CN" altLang="en-US" sz="1600" dirty="0" smtClean="0">
                <a:latin typeface="仿宋" panose="02010609060101010101" pitchFamily="49" charset="-122"/>
                <a:ea typeface="仿宋" panose="02010609060101010101" pitchFamily="49" charset="-122"/>
              </a:rPr>
              <a:t>街镇、</a:t>
            </a:r>
            <a:endParaRPr lang="en-US" altLang="zh-CN" sz="1600" dirty="0" smtClean="0">
              <a:latin typeface="仿宋" panose="02010609060101010101" pitchFamily="49" charset="-122"/>
              <a:ea typeface="仿宋" panose="02010609060101010101" pitchFamily="49" charset="-122"/>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Arial" panose="020B0604020202020204"/>
              </a:rPr>
              <a:t>热</a:t>
            </a:r>
            <a:r>
              <a:rPr kumimoji="0" lang="zh-CN" altLang="en-US" sz="1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rPr>
              <a:t>度排名靠前的标签等</a:t>
            </a:r>
            <a:endParaRPr kumimoji="0" lang="en-US" altLang="zh-CN" sz="1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rPr>
              <a:t>筛选项，便于快速的找</a:t>
            </a:r>
            <a:endParaRPr kumimoji="0" lang="en-US" altLang="zh-CN" sz="1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rPr>
              <a:t>到需要的静安动态信息。</a:t>
            </a:r>
            <a:endParaRPr kumimoji="0" lang="en-US" altLang="zh-CN" sz="1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Arial" panose="020B060402020202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仿宋" panose="02010609060101010101" pitchFamily="49" charset="-122"/>
                <a:ea typeface="仿宋" panose="02010609060101010101" pitchFamily="49" charset="-122"/>
              </a:rPr>
              <a:t>列</a:t>
            </a:r>
            <a:r>
              <a:rPr lang="zh-CN" altLang="en-US" sz="1600" dirty="0" smtClean="0">
                <a:latin typeface="仿宋" panose="02010609060101010101" pitchFamily="49" charset="-122"/>
                <a:ea typeface="仿宋" panose="02010609060101010101" pitchFamily="49" charset="-122"/>
              </a:rPr>
              <a:t>表支持多种排序方式，支持动态翻页。点击动态列查看动态详情</a:t>
            </a:r>
            <a:endParaRPr kumimoji="0" lang="zh-CN" altLang="en-US" sz="1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Arial" panose="020B0604020202020204"/>
            </a:endParaRPr>
          </a:p>
        </p:txBody>
      </p:sp>
      <p:sp>
        <p:nvSpPr>
          <p:cNvPr id="13" name="文本框 12"/>
          <p:cNvSpPr txBox="1"/>
          <p:nvPr/>
        </p:nvSpPr>
        <p:spPr>
          <a:xfrm>
            <a:off x="5891213" y="2381250"/>
            <a:ext cx="1714500"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静安动态列表</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7535492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动态详情</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3"/>
          <a:stretch>
            <a:fillRect/>
          </a:stretch>
        </p:blipFill>
        <p:spPr>
          <a:xfrm>
            <a:off x="713942" y="1683685"/>
            <a:ext cx="5737947" cy="4352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5" name="文本框 4"/>
          <p:cNvSpPr txBox="1"/>
          <p:nvPr/>
        </p:nvSpPr>
        <p:spPr>
          <a:xfrm>
            <a:off x="6829425" y="1771650"/>
            <a:ext cx="111442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动态详情</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7" name="文本框 6"/>
          <p:cNvSpPr txBox="1"/>
          <p:nvPr/>
        </p:nvSpPr>
        <p:spPr>
          <a:xfrm>
            <a:off x="6829425" y="2381250"/>
            <a:ext cx="1752600" cy="18158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600">
                <a:latin typeface="仿宋" panose="02010609060101010101" pitchFamily="49" charset="-122"/>
                <a:ea typeface="仿宋" panose="02010609060101010101" pitchFamily="49" charset="-122"/>
              </a:defRPr>
            </a:lvl1pPr>
          </a:lstStyle>
          <a:p>
            <a:r>
              <a:rPr lang="zh-CN" altLang="en-US" dirty="0"/>
              <a:t>动</a:t>
            </a:r>
            <a:r>
              <a:rPr lang="zh-CN" altLang="en-US" dirty="0" smtClean="0"/>
              <a:t>态详情展示，提供富文本展示。并支持</a:t>
            </a:r>
            <a:r>
              <a:rPr lang="en-US" altLang="zh-CN" dirty="0" smtClean="0"/>
              <a:t>pdf</a:t>
            </a:r>
            <a:r>
              <a:rPr lang="zh-CN" altLang="en-US" dirty="0" smtClean="0"/>
              <a:t>附件页内解析查看。</a:t>
            </a:r>
            <a:endParaRPr lang="en-US" altLang="zh-CN" dirty="0" smtClean="0"/>
          </a:p>
          <a:p>
            <a:endParaRPr lang="en-US" altLang="zh-CN" dirty="0"/>
          </a:p>
          <a:p>
            <a:r>
              <a:rPr lang="zh-CN" altLang="en-US" dirty="0" smtClean="0"/>
              <a:t>支持附件列表和附件下载</a:t>
            </a:r>
            <a:endParaRPr lang="zh-CN" altLang="en-US" dirty="0"/>
          </a:p>
        </p:txBody>
      </p:sp>
    </p:spTree>
    <p:extLst>
      <p:ext uri="{BB962C8B-B14F-4D97-AF65-F5344CB8AC3E}">
        <p14:creationId xmlns:p14="http://schemas.microsoft.com/office/powerpoint/2010/main" val="82618796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微智库</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3309937" y="1310760"/>
            <a:ext cx="2152650"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微智库页面结构图</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graphicFrame>
        <p:nvGraphicFramePr>
          <p:cNvPr id="6" name="图示 5"/>
          <p:cNvGraphicFramePr/>
          <p:nvPr>
            <p:extLst>
              <p:ext uri="{D42A27DB-BD31-4B8C-83A1-F6EECF244321}">
                <p14:modId xmlns:p14="http://schemas.microsoft.com/office/powerpoint/2010/main" val="3874009846"/>
              </p:ext>
            </p:extLst>
          </p:nvPr>
        </p:nvGraphicFramePr>
        <p:xfrm>
          <a:off x="1266824" y="1930400"/>
          <a:ext cx="682942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8232960"/>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微智库</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动态追踪</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2"/>
          <a:stretch>
            <a:fillRect/>
          </a:stretch>
        </p:blipFill>
        <p:spPr>
          <a:xfrm>
            <a:off x="718164" y="1200666"/>
            <a:ext cx="4444112" cy="5019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8" name="文本框 7"/>
          <p:cNvSpPr txBox="1"/>
          <p:nvPr/>
        </p:nvSpPr>
        <p:spPr>
          <a:xfrm>
            <a:off x="5724524" y="1217519"/>
            <a:ext cx="216217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动态</a:t>
            </a:r>
            <a:r>
              <a:rPr lang="zh-CN" altLang="en-US" dirty="0"/>
              <a:t>追</a:t>
            </a:r>
            <a:r>
              <a:rPr lang="zh-CN" altLang="en-US" dirty="0" smtClean="0"/>
              <a:t>踪列表</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9" name="文本框 8"/>
          <p:cNvSpPr txBox="1"/>
          <p:nvPr/>
        </p:nvSpPr>
        <p:spPr>
          <a:xfrm>
            <a:off x="5724525" y="1648538"/>
            <a:ext cx="2762250" cy="15696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600">
                <a:latin typeface="仿宋" panose="02010609060101010101" pitchFamily="49" charset="-122"/>
                <a:ea typeface="仿宋" panose="02010609060101010101" pitchFamily="49" charset="-122"/>
              </a:defRPr>
            </a:lvl1pPr>
          </a:lstStyle>
          <a:p>
            <a:r>
              <a:rPr lang="zh-CN" altLang="en-US" dirty="0" smtClean="0"/>
              <a:t>动态追踪列表展示与静安动态类似，提供国</a:t>
            </a:r>
            <a:r>
              <a:rPr lang="zh-CN" altLang="en-US" dirty="0"/>
              <a:t>内外多个城市的社区治理动态信息归纳和查询</a:t>
            </a:r>
            <a:r>
              <a:rPr lang="zh-CN" altLang="en-US" dirty="0" smtClean="0"/>
              <a:t>，提供来源、分类、标签等筛选项，但对于国际动态内容，提供外文原文显示选项</a:t>
            </a:r>
            <a:endParaRPr lang="zh-CN" altLang="en-US" dirty="0"/>
          </a:p>
        </p:txBody>
      </p:sp>
      <p:pic>
        <p:nvPicPr>
          <p:cNvPr id="11" name="图片 10"/>
          <p:cNvPicPr>
            <a:picLocks noChangeAspect="1"/>
          </p:cNvPicPr>
          <p:nvPr/>
        </p:nvPicPr>
        <p:blipFill>
          <a:blip r:embed="rId3"/>
          <a:stretch>
            <a:fillRect/>
          </a:stretch>
        </p:blipFill>
        <p:spPr>
          <a:xfrm>
            <a:off x="6000750" y="3218196"/>
            <a:ext cx="1343025" cy="371475"/>
          </a:xfrm>
          <a:prstGeom prst="rect">
            <a:avLst/>
          </a:prstGeom>
        </p:spPr>
      </p:pic>
      <p:pic>
        <p:nvPicPr>
          <p:cNvPr id="15" name="图片 14"/>
          <p:cNvPicPr>
            <a:picLocks noChangeAspect="1"/>
          </p:cNvPicPr>
          <p:nvPr/>
        </p:nvPicPr>
        <p:blipFill>
          <a:blip r:embed="rId4"/>
          <a:stretch>
            <a:fillRect/>
          </a:stretch>
        </p:blipFill>
        <p:spPr>
          <a:xfrm>
            <a:off x="6057900" y="4803341"/>
            <a:ext cx="1285875" cy="361950"/>
          </a:xfrm>
          <a:prstGeom prst="rect">
            <a:avLst/>
          </a:prstGeom>
        </p:spPr>
      </p:pic>
      <p:sp>
        <p:nvSpPr>
          <p:cNvPr id="16" name="文本框 15"/>
          <p:cNvSpPr txBox="1"/>
          <p:nvPr/>
        </p:nvSpPr>
        <p:spPr>
          <a:xfrm>
            <a:off x="5724525" y="3657898"/>
            <a:ext cx="2519363" cy="1077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600">
                <a:latin typeface="仿宋" panose="02010609060101010101" pitchFamily="49" charset="-122"/>
                <a:ea typeface="仿宋" panose="02010609060101010101" pitchFamily="49" charset="-122"/>
              </a:defRPr>
            </a:lvl1pPr>
          </a:lstStyle>
          <a:p>
            <a:r>
              <a:rPr lang="zh-CN" altLang="en-US" dirty="0"/>
              <a:t>开启后，列表将优先显示外文原文信息（如该动态没有外文信息则依然显示中文）</a:t>
            </a:r>
          </a:p>
        </p:txBody>
      </p:sp>
      <p:sp>
        <p:nvSpPr>
          <p:cNvPr id="17" name="文本框 16"/>
          <p:cNvSpPr txBox="1"/>
          <p:nvPr/>
        </p:nvSpPr>
        <p:spPr>
          <a:xfrm>
            <a:off x="5724524" y="5233816"/>
            <a:ext cx="2762251" cy="830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600">
                <a:latin typeface="仿宋" panose="02010609060101010101" pitchFamily="49" charset="-122"/>
                <a:ea typeface="仿宋" panose="02010609060101010101" pitchFamily="49" charset="-122"/>
              </a:defRPr>
            </a:lvl1pPr>
          </a:lstStyle>
          <a:p>
            <a:r>
              <a:rPr lang="zh-CN" altLang="en-US" dirty="0" smtClean="0"/>
              <a:t>类似的，开启外文原文显示，其动态详情也将以外文原文方式呈现</a:t>
            </a:r>
            <a:endParaRPr lang="zh-CN" altLang="en-US" dirty="0"/>
          </a:p>
        </p:txBody>
      </p:sp>
    </p:spTree>
    <p:extLst>
      <p:ext uri="{BB962C8B-B14F-4D97-AF65-F5344CB8AC3E}">
        <p14:creationId xmlns:p14="http://schemas.microsoft.com/office/powerpoint/2010/main" val="206835475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a:latin typeface="微软雅黑" panose="020B0503020204020204" charset="-122"/>
                <a:ea typeface="微软雅黑" panose="020B0503020204020204" charset="-122"/>
                <a:cs typeface="微软雅黑" panose="020B0503020204020204" charset="-122"/>
              </a:rPr>
              <a:t>微智库</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动态追</a:t>
            </a:r>
            <a:r>
              <a:rPr lang="zh-CN" altLang="en-US" sz="2400" dirty="0" smtClean="0">
                <a:latin typeface="微软雅黑" panose="020B0503020204020204" charset="-122"/>
                <a:ea typeface="微软雅黑" panose="020B0503020204020204" charset="-122"/>
                <a:cs typeface="微软雅黑" panose="020B0503020204020204" charset="-122"/>
              </a:rPr>
              <a:t>踪</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903088" y="2066924"/>
            <a:ext cx="7340800" cy="3933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5" name="文本框 4"/>
          <p:cNvSpPr txBox="1"/>
          <p:nvPr/>
        </p:nvSpPr>
        <p:spPr>
          <a:xfrm>
            <a:off x="1009650" y="1247775"/>
            <a:ext cx="404812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以外文原文显示的动态追踪列表</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89823262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a:latin typeface="微软雅黑" panose="020B0503020204020204" charset="-122"/>
                <a:ea typeface="微软雅黑" panose="020B0503020204020204" charset="-122"/>
                <a:cs typeface="微软雅黑" panose="020B0503020204020204" charset="-122"/>
              </a:rPr>
              <a:t>微智库</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动态追</a:t>
            </a:r>
            <a:r>
              <a:rPr lang="zh-CN" altLang="en-US" sz="2400" dirty="0" smtClean="0">
                <a:latin typeface="微软雅黑" panose="020B0503020204020204" charset="-122"/>
                <a:ea typeface="微软雅黑" panose="020B0503020204020204" charset="-122"/>
                <a:cs typeface="微软雅黑" panose="020B0503020204020204" charset="-122"/>
              </a:rPr>
              <a:t>踪</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009650" y="1247775"/>
            <a:ext cx="404812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以外文原文显示的动态详情</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pic>
        <p:nvPicPr>
          <p:cNvPr id="6" name="图片 5"/>
          <p:cNvPicPr>
            <a:picLocks noChangeAspect="1"/>
          </p:cNvPicPr>
          <p:nvPr/>
        </p:nvPicPr>
        <p:blipFill>
          <a:blip r:embed="rId2"/>
          <a:stretch>
            <a:fillRect/>
          </a:stretch>
        </p:blipFill>
        <p:spPr>
          <a:xfrm>
            <a:off x="1447800" y="1804607"/>
            <a:ext cx="6291262" cy="44009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2389379170"/>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微智库</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智库报告和经典案例</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609599" y="2005009"/>
            <a:ext cx="7953375" cy="1325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pic>
        <p:nvPicPr>
          <p:cNvPr id="5" name="图片 4"/>
          <p:cNvPicPr>
            <a:picLocks noChangeAspect="1"/>
          </p:cNvPicPr>
          <p:nvPr/>
        </p:nvPicPr>
        <p:blipFill>
          <a:blip r:embed="rId3"/>
          <a:stretch>
            <a:fillRect/>
          </a:stretch>
        </p:blipFill>
        <p:spPr>
          <a:xfrm>
            <a:off x="609598" y="4683117"/>
            <a:ext cx="7952860" cy="1514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6" name="文本框 5"/>
          <p:cNvSpPr txBox="1"/>
          <p:nvPr/>
        </p:nvSpPr>
        <p:spPr>
          <a:xfrm>
            <a:off x="609599" y="1076325"/>
            <a:ext cx="2924175" cy="381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智库报告</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7" name="文本框 6"/>
          <p:cNvSpPr txBox="1"/>
          <p:nvPr/>
        </p:nvSpPr>
        <p:spPr>
          <a:xfrm>
            <a:off x="609598" y="3621630"/>
            <a:ext cx="2924175" cy="381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经典案例</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8" name="文本框 7"/>
          <p:cNvSpPr txBox="1"/>
          <p:nvPr/>
        </p:nvSpPr>
        <p:spPr>
          <a:xfrm>
            <a:off x="609599" y="4054132"/>
            <a:ext cx="6343651"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600">
                <a:latin typeface="仿宋" panose="02010609060101010101" pitchFamily="49" charset="-122"/>
                <a:ea typeface="仿宋" panose="02010609060101010101" pitchFamily="49" charset="-122"/>
              </a:defRPr>
            </a:lvl1pPr>
          </a:lstStyle>
          <a:p>
            <a:r>
              <a:rPr lang="zh-CN" altLang="en-US" dirty="0"/>
              <a:t>各地社区治理成果的经典案例展示</a:t>
            </a:r>
          </a:p>
        </p:txBody>
      </p:sp>
      <p:sp>
        <p:nvSpPr>
          <p:cNvPr id="10" name="文本框 9"/>
          <p:cNvSpPr txBox="1"/>
          <p:nvPr/>
        </p:nvSpPr>
        <p:spPr>
          <a:xfrm>
            <a:off x="609599" y="1466401"/>
            <a:ext cx="5000626"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600">
                <a:latin typeface="仿宋" panose="02010609060101010101" pitchFamily="49" charset="-122"/>
                <a:ea typeface="仿宋" panose="02010609060101010101" pitchFamily="49" charset="-122"/>
              </a:defRPr>
            </a:lvl1pPr>
          </a:lstStyle>
          <a:p>
            <a:r>
              <a:rPr lang="zh-CN" altLang="en-US" dirty="0"/>
              <a:t>社区治理研究智库提供的周期性研究报告</a:t>
            </a:r>
          </a:p>
        </p:txBody>
      </p:sp>
    </p:spTree>
    <p:extLst>
      <p:ext uri="{BB962C8B-B14F-4D97-AF65-F5344CB8AC3E}">
        <p14:creationId xmlns:p14="http://schemas.microsoft.com/office/powerpoint/2010/main" val="324249891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08314" y="1936750"/>
            <a:ext cx="4392612" cy="28479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1374775" y="1936750"/>
            <a:ext cx="1711325" cy="2847975"/>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latin typeface="微软雅黑" panose="020B0503020204020204" charset="-122"/>
              <a:ea typeface="微软雅黑" panose="020B0503020204020204" charset="-122"/>
              <a:cs typeface="微软雅黑" panose="020B0503020204020204" charset="-122"/>
            </a:endParaRPr>
          </a:p>
        </p:txBody>
      </p:sp>
      <p:sp>
        <p:nvSpPr>
          <p:cNvPr id="17411" name="内容占位符 2"/>
          <p:cNvSpPr>
            <a:spLocks noGrp="1"/>
          </p:cNvSpPr>
          <p:nvPr/>
        </p:nvSpPr>
        <p:spPr>
          <a:xfrm>
            <a:off x="3423211" y="1972822"/>
            <a:ext cx="5019675" cy="2840354"/>
          </a:xfrm>
          <a:prstGeom prst="rect">
            <a:avLst/>
          </a:prstGeom>
          <a:noFill/>
          <a:ln w="9525">
            <a:noFill/>
          </a:ln>
        </p:spPr>
        <p:txBody>
          <a:bodyPr lIns="91440" tIns="45720" rIns="91440" bIns="45720" anchor="t"/>
          <a:lstStyle/>
          <a:p>
            <a:pPr marL="228600" indent="-228600">
              <a:lnSpc>
                <a:spcPct val="150000"/>
              </a:lnSpc>
              <a:spcBef>
                <a:spcPts val="1000"/>
              </a:spcBef>
            </a:pPr>
            <a:r>
              <a:rPr lang="zh-CN" altLang="en-US" sz="2400" dirty="0">
                <a:solidFill>
                  <a:srgbClr val="595959"/>
                </a:solidFill>
                <a:latin typeface="微软雅黑" panose="020B0503020204020204" charset="-122"/>
                <a:ea typeface="微软雅黑" panose="020B0503020204020204" charset="-122"/>
                <a:sym typeface="宋体" panose="02010600030101010101" pitchFamily="2" charset="-122"/>
              </a:rPr>
              <a:t>▍项目建设背景</a:t>
            </a:r>
            <a:endParaRPr lang="en-US" altLang="zh-CN" sz="2400" dirty="0">
              <a:solidFill>
                <a:srgbClr val="595959"/>
              </a:solidFill>
              <a:latin typeface="微软雅黑" panose="020B0503020204020204" charset="-122"/>
              <a:ea typeface="微软雅黑" panose="020B0503020204020204" charset="-122"/>
              <a:sym typeface="宋体" panose="02010600030101010101" pitchFamily="2" charset="-122"/>
            </a:endParaRPr>
          </a:p>
          <a:p>
            <a:pPr marL="228600" indent="-228600">
              <a:lnSpc>
                <a:spcPct val="150000"/>
              </a:lnSpc>
              <a:spcBef>
                <a:spcPts val="1000"/>
              </a:spcBef>
            </a:pPr>
            <a:r>
              <a:rPr lang="zh-CN" altLang="en-US" sz="2400" dirty="0">
                <a:solidFill>
                  <a:srgbClr val="595959"/>
                </a:solidFill>
                <a:latin typeface="微软雅黑" panose="020B0503020204020204" charset="-122"/>
                <a:ea typeface="微软雅黑" panose="020B0503020204020204" charset="-122"/>
                <a:sym typeface="宋体" panose="02010600030101010101" pitchFamily="2" charset="-122"/>
              </a:rPr>
              <a:t>▍项目建设架构</a:t>
            </a:r>
            <a:endParaRPr lang="en-US" altLang="zh-CN" sz="2400" dirty="0">
              <a:solidFill>
                <a:srgbClr val="595959"/>
              </a:solidFill>
              <a:latin typeface="微软雅黑" panose="020B0503020204020204" charset="-122"/>
              <a:ea typeface="微软雅黑" panose="020B0503020204020204" charset="-122"/>
              <a:sym typeface="+mn-ea"/>
            </a:endParaRPr>
          </a:p>
          <a:p>
            <a:pPr marL="228600" indent="-228600">
              <a:lnSpc>
                <a:spcPct val="150000"/>
              </a:lnSpc>
              <a:spcBef>
                <a:spcPts val="1000"/>
              </a:spcBef>
            </a:pPr>
            <a:r>
              <a:rPr lang="zh-CN" altLang="en-US" sz="2400" dirty="0">
                <a:solidFill>
                  <a:srgbClr val="595959"/>
                </a:solidFill>
                <a:latin typeface="微软雅黑" panose="020B0503020204020204" charset="-122"/>
                <a:ea typeface="微软雅黑" panose="020B0503020204020204" charset="-122"/>
              </a:rPr>
              <a:t>▍项目建设亮点</a:t>
            </a:r>
          </a:p>
          <a:p>
            <a:pPr marL="228600" indent="-228600">
              <a:lnSpc>
                <a:spcPct val="150000"/>
              </a:lnSpc>
              <a:spcBef>
                <a:spcPts val="1000"/>
              </a:spcBef>
            </a:pPr>
            <a:r>
              <a:rPr lang="zh-CN" altLang="en-US" sz="2400" dirty="0">
                <a:solidFill>
                  <a:srgbClr val="595959"/>
                </a:solidFill>
                <a:latin typeface="微软雅黑" panose="020B0503020204020204" charset="-122"/>
                <a:ea typeface="微软雅黑" panose="020B0503020204020204" charset="-122"/>
                <a:sym typeface="+mn-ea"/>
              </a:rPr>
              <a:t>▍</a:t>
            </a:r>
            <a:r>
              <a:rPr lang="zh-CN" altLang="en-US" sz="2400" dirty="0">
                <a:solidFill>
                  <a:srgbClr val="595959"/>
                </a:solidFill>
                <a:latin typeface="微软雅黑" panose="020B0503020204020204" charset="-122"/>
                <a:ea typeface="微软雅黑" panose="020B0503020204020204" charset="-122"/>
              </a:rPr>
              <a:t>项目建设内容</a:t>
            </a:r>
          </a:p>
        </p:txBody>
      </p:sp>
      <p:sp>
        <p:nvSpPr>
          <p:cNvPr id="17412" name="标题 2"/>
          <p:cNvSpPr>
            <a:spLocks noGrp="1"/>
          </p:cNvSpPr>
          <p:nvPr/>
        </p:nvSpPr>
        <p:spPr>
          <a:xfrm>
            <a:off x="1646238" y="2922588"/>
            <a:ext cx="1168400" cy="844550"/>
          </a:xfrm>
          <a:prstGeom prst="rect">
            <a:avLst/>
          </a:prstGeom>
          <a:noFill/>
          <a:ln w="9525">
            <a:noFill/>
          </a:ln>
        </p:spPr>
        <p:txBody>
          <a:bodyPr lIns="91440" tIns="45720" rIns="91440" bIns="45720" anchor="b"/>
          <a:lstStyle/>
          <a:p>
            <a:pPr algn="ctr" eaLnBrk="0" hangingPunct="0"/>
            <a:r>
              <a:rPr lang="zh-CN" altLang="en-US" sz="3200" b="1" dirty="0">
                <a:solidFill>
                  <a:schemeClr val="bg1"/>
                </a:solidFill>
                <a:latin typeface="微软雅黑" panose="020B0503020204020204" charset="-122"/>
                <a:ea typeface="微软雅黑" panose="020B0503020204020204" charset="-122"/>
              </a:rPr>
              <a:t>目</a:t>
            </a:r>
            <a:br>
              <a:rPr lang="zh-CN" altLang="en-US" sz="3200" b="1" dirty="0">
                <a:solidFill>
                  <a:schemeClr val="bg1"/>
                </a:solidFill>
                <a:latin typeface="微软雅黑" panose="020B0503020204020204" charset="-122"/>
                <a:ea typeface="微软雅黑" panose="020B0503020204020204" charset="-122"/>
              </a:rPr>
            </a:br>
            <a:r>
              <a:rPr lang="zh-CN" altLang="en-US" sz="3200" b="1" dirty="0">
                <a:solidFill>
                  <a:schemeClr val="bg1"/>
                </a:solidFill>
                <a:latin typeface="微软雅黑" panose="020B0503020204020204" charset="-122"/>
                <a:ea typeface="微软雅黑" panose="020B0503020204020204" charset="-122"/>
              </a:rPr>
              <a:t>录</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微智库</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专家机构</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528638" y="1228725"/>
            <a:ext cx="3614738" cy="2848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5" name="文本框 4"/>
          <p:cNvSpPr txBox="1"/>
          <p:nvPr/>
        </p:nvSpPr>
        <p:spPr>
          <a:xfrm>
            <a:off x="528638" y="4739855"/>
            <a:ext cx="1371600"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Arial" panose="020B0604020202020204"/>
                <a:ea typeface="Arial" panose="020B0604020202020204"/>
                <a:cs typeface="Arial" panose="020B0604020202020204"/>
                <a:sym typeface="Arial" panose="020B0604020202020204"/>
              </a:rPr>
              <a:t>专家</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6" name="文本框 5"/>
          <p:cNvSpPr txBox="1"/>
          <p:nvPr/>
        </p:nvSpPr>
        <p:spPr>
          <a:xfrm>
            <a:off x="528638" y="5189834"/>
            <a:ext cx="7205662"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latin typeface="仿宋" panose="02010609060101010101" pitchFamily="49" charset="-122"/>
                <a:ea typeface="仿宋" panose="02010609060101010101" pitchFamily="49" charset="-122"/>
              </a:rPr>
              <a:t>提供专家人才（含静安智囊）的列表筛</a:t>
            </a:r>
            <a:r>
              <a:rPr lang="zh-CN" altLang="en-US" sz="1600" dirty="0" smtClean="0">
                <a:latin typeface="仿宋" panose="02010609060101010101" pitchFamily="49" charset="-122"/>
                <a:ea typeface="仿宋" panose="02010609060101010101" pitchFamily="49" charset="-122"/>
              </a:rPr>
              <a:t>选，在专家详情页展示专家的详细信息，包括研究领域、成就、文献等。并提供部分专家的联系方式信息</a:t>
            </a:r>
            <a:endParaRPr lang="en-US" altLang="zh-CN" sz="1600" dirty="0" smtClean="0">
              <a:latin typeface="仿宋" panose="02010609060101010101" pitchFamily="49" charset="-122"/>
              <a:ea typeface="仿宋" panose="02010609060101010101" pitchFamily="49" charset="-122"/>
            </a:endParaRPr>
          </a:p>
        </p:txBody>
      </p:sp>
      <p:pic>
        <p:nvPicPr>
          <p:cNvPr id="7" name="图片 6"/>
          <p:cNvPicPr>
            <a:picLocks noChangeAspect="1"/>
          </p:cNvPicPr>
          <p:nvPr/>
        </p:nvPicPr>
        <p:blipFill>
          <a:blip r:embed="rId3"/>
          <a:stretch>
            <a:fillRect/>
          </a:stretch>
        </p:blipFill>
        <p:spPr>
          <a:xfrm>
            <a:off x="4616120" y="1228725"/>
            <a:ext cx="3965905" cy="2848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8" name="文本框 7"/>
          <p:cNvSpPr txBox="1"/>
          <p:nvPr/>
        </p:nvSpPr>
        <p:spPr>
          <a:xfrm>
            <a:off x="1764507" y="4254596"/>
            <a:ext cx="1143000"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smtClean="0">
                <a:ln>
                  <a:noFill/>
                </a:ln>
                <a:solidFill>
                  <a:srgbClr val="000000"/>
                </a:solidFill>
                <a:effectLst/>
                <a:uFillTx/>
                <a:latin typeface="黑体-简"/>
                <a:sym typeface="Arial" panose="020B0604020202020204"/>
              </a:rPr>
              <a:t>专家列表</a:t>
            </a:r>
            <a:endParaRPr kumimoji="0" lang="zh-CN" altLang="en-US" sz="1400" b="0" i="0" u="none" strike="noStrike" cap="none" spc="0" normalizeH="0" baseline="0" dirty="0">
              <a:ln>
                <a:noFill/>
              </a:ln>
              <a:solidFill>
                <a:srgbClr val="000000"/>
              </a:solidFill>
              <a:effectLst/>
              <a:uFillTx/>
              <a:latin typeface="黑体-简"/>
              <a:sym typeface="Arial" panose="020B0604020202020204"/>
            </a:endParaRPr>
          </a:p>
        </p:txBody>
      </p:sp>
      <p:sp>
        <p:nvSpPr>
          <p:cNvPr id="9" name="文本框 8"/>
          <p:cNvSpPr txBox="1"/>
          <p:nvPr/>
        </p:nvSpPr>
        <p:spPr>
          <a:xfrm>
            <a:off x="6027572" y="4254596"/>
            <a:ext cx="1143000"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smtClean="0">
                <a:ln>
                  <a:noFill/>
                </a:ln>
                <a:solidFill>
                  <a:srgbClr val="000000"/>
                </a:solidFill>
                <a:effectLst/>
                <a:uFillTx/>
                <a:latin typeface="黑体-简"/>
                <a:sym typeface="Arial" panose="020B0604020202020204"/>
              </a:rPr>
              <a:t>专家详情</a:t>
            </a:r>
            <a:endParaRPr kumimoji="0" lang="zh-CN" altLang="en-US" sz="1400" b="0" i="0" u="none" strike="noStrike" cap="none" spc="0" normalizeH="0" baseline="0" dirty="0">
              <a:ln>
                <a:noFill/>
              </a:ln>
              <a:solidFill>
                <a:srgbClr val="000000"/>
              </a:solidFill>
              <a:effectLst/>
              <a:uFillTx/>
              <a:latin typeface="黑体-简"/>
              <a:sym typeface="Arial" panose="020B0604020202020204"/>
            </a:endParaRPr>
          </a:p>
        </p:txBody>
      </p:sp>
    </p:spTree>
    <p:extLst>
      <p:ext uri="{BB962C8B-B14F-4D97-AF65-F5344CB8AC3E}">
        <p14:creationId xmlns:p14="http://schemas.microsoft.com/office/powerpoint/2010/main" val="1576428228"/>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微智库</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研究机构和社会组织</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485775" y="1214437"/>
            <a:ext cx="4142231" cy="3090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pic>
        <p:nvPicPr>
          <p:cNvPr id="5" name="图片 4"/>
          <p:cNvPicPr>
            <a:picLocks noChangeAspect="1"/>
          </p:cNvPicPr>
          <p:nvPr/>
        </p:nvPicPr>
        <p:blipFill>
          <a:blip r:embed="rId3"/>
          <a:stretch>
            <a:fillRect/>
          </a:stretch>
        </p:blipFill>
        <p:spPr>
          <a:xfrm>
            <a:off x="4926930" y="1214438"/>
            <a:ext cx="3797969" cy="3090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6" name="文本框 5"/>
          <p:cNvSpPr txBox="1"/>
          <p:nvPr/>
        </p:nvSpPr>
        <p:spPr>
          <a:xfrm>
            <a:off x="709612" y="5025605"/>
            <a:ext cx="3995737"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t>研</a:t>
            </a:r>
            <a:r>
              <a:rPr lang="zh-CN" altLang="en-US" dirty="0" smtClean="0"/>
              <a:t>究机构</a:t>
            </a:r>
            <a:r>
              <a:rPr lang="en-US" altLang="zh-CN" dirty="0" smtClean="0"/>
              <a:t>/</a:t>
            </a:r>
            <a:r>
              <a:rPr lang="zh-CN" altLang="en-US" dirty="0" smtClean="0"/>
              <a:t>社会组织</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7" name="文本框 6"/>
          <p:cNvSpPr txBox="1"/>
          <p:nvPr/>
        </p:nvSpPr>
        <p:spPr>
          <a:xfrm>
            <a:off x="709612" y="5475584"/>
            <a:ext cx="7691437"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smtClean="0">
                <a:latin typeface="仿宋" panose="02010609060101010101" pitchFamily="49" charset="-122"/>
                <a:ea typeface="仿宋" panose="02010609060101010101" pitchFamily="49" charset="-122"/>
              </a:rPr>
              <a:t>提供社区治理相关研究机构和社会组织库，并提供筛选和查询功能。</a:t>
            </a:r>
            <a:endParaRPr lang="en-US" altLang="zh-CN" sz="1600" dirty="0" smtClean="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其详情页展示机构主要领域、成果、期刊文献，如果有关联专家，也可以一并展示</a:t>
            </a:r>
            <a:endParaRPr lang="en-US" altLang="zh-CN" sz="1600" dirty="0" smtClean="0">
              <a:latin typeface="仿宋" panose="02010609060101010101" pitchFamily="49" charset="-122"/>
              <a:ea typeface="仿宋" panose="02010609060101010101" pitchFamily="49" charset="-122"/>
            </a:endParaRPr>
          </a:p>
        </p:txBody>
      </p:sp>
      <p:sp>
        <p:nvSpPr>
          <p:cNvPr id="8" name="文本框 7"/>
          <p:cNvSpPr txBox="1"/>
          <p:nvPr/>
        </p:nvSpPr>
        <p:spPr>
          <a:xfrm>
            <a:off x="1753218" y="4540346"/>
            <a:ext cx="1607343"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400" dirty="0">
                <a:latin typeface="黑体-简"/>
              </a:rPr>
              <a:t>机</a:t>
            </a:r>
            <a:r>
              <a:rPr lang="zh-CN" altLang="en-US" sz="1400" dirty="0" smtClean="0">
                <a:latin typeface="黑体-简"/>
              </a:rPr>
              <a:t>构</a:t>
            </a:r>
            <a:r>
              <a:rPr lang="en-US" altLang="zh-CN" sz="1400" dirty="0" smtClean="0">
                <a:latin typeface="黑体-简"/>
              </a:rPr>
              <a:t>/</a:t>
            </a:r>
            <a:r>
              <a:rPr lang="zh-CN" altLang="en-US" sz="1400" dirty="0" smtClean="0">
                <a:latin typeface="黑体-简"/>
              </a:rPr>
              <a:t>组织</a:t>
            </a:r>
            <a:r>
              <a:rPr kumimoji="0" lang="zh-CN" altLang="en-US" sz="1400" b="0" i="0" u="none" strike="noStrike" cap="none" spc="0" normalizeH="0" baseline="0" dirty="0" smtClean="0">
                <a:ln>
                  <a:noFill/>
                </a:ln>
                <a:solidFill>
                  <a:srgbClr val="000000"/>
                </a:solidFill>
                <a:effectLst/>
                <a:uFillTx/>
                <a:latin typeface="黑体-简"/>
                <a:sym typeface="Arial" panose="020B0604020202020204"/>
              </a:rPr>
              <a:t>列表</a:t>
            </a:r>
            <a:endParaRPr kumimoji="0" lang="zh-CN" altLang="en-US" sz="1400" b="0" i="0" u="none" strike="noStrike" cap="none" spc="0" normalizeH="0" baseline="0" dirty="0">
              <a:ln>
                <a:noFill/>
              </a:ln>
              <a:solidFill>
                <a:srgbClr val="000000"/>
              </a:solidFill>
              <a:effectLst/>
              <a:uFillTx/>
              <a:latin typeface="黑体-简"/>
              <a:sym typeface="Arial" panose="020B0604020202020204"/>
            </a:endParaRPr>
          </a:p>
        </p:txBody>
      </p:sp>
      <p:sp>
        <p:nvSpPr>
          <p:cNvPr id="9" name="文本框 8"/>
          <p:cNvSpPr txBox="1"/>
          <p:nvPr/>
        </p:nvSpPr>
        <p:spPr>
          <a:xfrm>
            <a:off x="5886825" y="4540346"/>
            <a:ext cx="1878178"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400" dirty="0">
                <a:latin typeface="黑体-简"/>
              </a:rPr>
              <a:t>机</a:t>
            </a:r>
            <a:r>
              <a:rPr lang="zh-CN" altLang="en-US" sz="1400" dirty="0" smtClean="0">
                <a:latin typeface="黑体-简"/>
              </a:rPr>
              <a:t>构</a:t>
            </a:r>
            <a:r>
              <a:rPr lang="en-US" altLang="zh-CN" sz="1400" dirty="0" smtClean="0">
                <a:latin typeface="黑体-简"/>
              </a:rPr>
              <a:t>/</a:t>
            </a:r>
            <a:r>
              <a:rPr lang="zh-CN" altLang="en-US" sz="1400" dirty="0" smtClean="0">
                <a:latin typeface="黑体-简"/>
              </a:rPr>
              <a:t>组织</a:t>
            </a:r>
            <a:r>
              <a:rPr kumimoji="0" lang="zh-CN" altLang="en-US" sz="1400" b="0" i="0" u="none" strike="noStrike" cap="none" spc="0" normalizeH="0" baseline="0" dirty="0" smtClean="0">
                <a:ln>
                  <a:noFill/>
                </a:ln>
                <a:solidFill>
                  <a:srgbClr val="000000"/>
                </a:solidFill>
                <a:effectLst/>
                <a:uFillTx/>
                <a:latin typeface="黑体-简"/>
                <a:sym typeface="Arial" panose="020B0604020202020204"/>
              </a:rPr>
              <a:t>详情</a:t>
            </a:r>
            <a:endParaRPr kumimoji="0" lang="zh-CN" altLang="en-US" sz="1400" b="0" i="0" u="none" strike="noStrike" cap="none" spc="0" normalizeH="0" baseline="0" dirty="0">
              <a:ln>
                <a:noFill/>
              </a:ln>
              <a:solidFill>
                <a:srgbClr val="000000"/>
              </a:solidFill>
              <a:effectLst/>
              <a:uFillTx/>
              <a:latin typeface="黑体-简"/>
              <a:sym typeface="Arial" panose="020B0604020202020204"/>
            </a:endParaRPr>
          </a:p>
        </p:txBody>
      </p:sp>
    </p:spTree>
    <p:extLst>
      <p:ext uri="{BB962C8B-B14F-4D97-AF65-F5344CB8AC3E}">
        <p14:creationId xmlns:p14="http://schemas.microsoft.com/office/powerpoint/2010/main" val="129717166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微智库</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专题文献</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2"/>
          <a:stretch>
            <a:fillRect/>
          </a:stretch>
        </p:blipFill>
        <p:spPr>
          <a:xfrm>
            <a:off x="734185" y="1509713"/>
            <a:ext cx="3652077" cy="27289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pic>
        <p:nvPicPr>
          <p:cNvPr id="7" name="图片 6"/>
          <p:cNvPicPr>
            <a:picLocks noChangeAspect="1"/>
          </p:cNvPicPr>
          <p:nvPr/>
        </p:nvPicPr>
        <p:blipFill>
          <a:blip r:embed="rId3"/>
          <a:stretch>
            <a:fillRect/>
          </a:stretch>
        </p:blipFill>
        <p:spPr>
          <a:xfrm>
            <a:off x="4802970" y="1509713"/>
            <a:ext cx="3583792" cy="27289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9" name="文本框 8"/>
          <p:cNvSpPr txBox="1"/>
          <p:nvPr/>
        </p:nvSpPr>
        <p:spPr>
          <a:xfrm>
            <a:off x="1753218" y="4480221"/>
            <a:ext cx="1607343"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400" dirty="0">
                <a:latin typeface="黑体-简"/>
              </a:rPr>
              <a:t>专</a:t>
            </a:r>
            <a:r>
              <a:rPr lang="zh-CN" altLang="en-US" sz="1400" dirty="0" smtClean="0">
                <a:latin typeface="黑体-简"/>
              </a:rPr>
              <a:t>题报告</a:t>
            </a:r>
            <a:endParaRPr kumimoji="0" lang="zh-CN" altLang="en-US" sz="1400" b="0" i="0" u="none" strike="noStrike" cap="none" spc="0" normalizeH="0" baseline="0" dirty="0">
              <a:ln>
                <a:noFill/>
              </a:ln>
              <a:solidFill>
                <a:srgbClr val="000000"/>
              </a:solidFill>
              <a:effectLst/>
              <a:uFillTx/>
              <a:latin typeface="黑体-简"/>
              <a:sym typeface="Arial" panose="020B0604020202020204"/>
            </a:endParaRPr>
          </a:p>
        </p:txBody>
      </p:sp>
      <p:sp>
        <p:nvSpPr>
          <p:cNvPr id="10" name="文本框 9"/>
          <p:cNvSpPr txBox="1"/>
          <p:nvPr/>
        </p:nvSpPr>
        <p:spPr>
          <a:xfrm>
            <a:off x="5655777" y="4480221"/>
            <a:ext cx="1878178"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smtClean="0">
                <a:ln>
                  <a:noFill/>
                </a:ln>
                <a:solidFill>
                  <a:srgbClr val="000000"/>
                </a:solidFill>
                <a:effectLst/>
                <a:uFillTx/>
                <a:latin typeface="黑体-简"/>
                <a:sym typeface="Arial" panose="020B0604020202020204"/>
              </a:rPr>
              <a:t>期刊</a:t>
            </a:r>
            <a:endParaRPr kumimoji="0" lang="zh-CN" altLang="en-US" sz="1400" b="0" i="0" u="none" strike="noStrike" cap="none" spc="0" normalizeH="0" baseline="0" dirty="0">
              <a:ln>
                <a:noFill/>
              </a:ln>
              <a:solidFill>
                <a:srgbClr val="000000"/>
              </a:solidFill>
              <a:effectLst/>
              <a:uFillTx/>
              <a:latin typeface="黑体-简"/>
              <a:sym typeface="Arial" panose="020B0604020202020204"/>
            </a:endParaRPr>
          </a:p>
        </p:txBody>
      </p:sp>
      <p:sp>
        <p:nvSpPr>
          <p:cNvPr id="11" name="文本框 10"/>
          <p:cNvSpPr txBox="1"/>
          <p:nvPr/>
        </p:nvSpPr>
        <p:spPr>
          <a:xfrm>
            <a:off x="628076" y="4932659"/>
            <a:ext cx="3857625"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smtClean="0">
                <a:latin typeface="仿宋" panose="02010609060101010101" pitchFamily="49" charset="-122"/>
                <a:ea typeface="仿宋" panose="02010609060101010101" pitchFamily="49" charset="-122"/>
              </a:rPr>
              <a:t>提供各地社区治理相关的专题研究报告筛选、查询和详情展示</a:t>
            </a:r>
            <a:endParaRPr lang="en-US" altLang="zh-CN" sz="1600" dirty="0" smtClean="0">
              <a:latin typeface="仿宋" panose="02010609060101010101" pitchFamily="49" charset="-122"/>
              <a:ea typeface="仿宋" panose="02010609060101010101" pitchFamily="49" charset="-122"/>
            </a:endParaRPr>
          </a:p>
        </p:txBody>
      </p:sp>
      <p:sp>
        <p:nvSpPr>
          <p:cNvPr id="12" name="文本框 11"/>
          <p:cNvSpPr txBox="1"/>
          <p:nvPr/>
        </p:nvSpPr>
        <p:spPr>
          <a:xfrm>
            <a:off x="4666053" y="4932659"/>
            <a:ext cx="3857625"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smtClean="0">
                <a:latin typeface="仿宋" panose="02010609060101010101" pitchFamily="49" charset="-122"/>
                <a:ea typeface="仿宋" panose="02010609060101010101" pitchFamily="49" charset="-122"/>
              </a:rPr>
              <a:t>提供社区治理相关期刊杂志的筛选、查询、标签归纳、详情展示等</a:t>
            </a:r>
            <a:endParaRPr lang="en-US" altLang="zh-CN" sz="1600"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056132558"/>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微智库</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专题文献</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557212" y="1439895"/>
            <a:ext cx="3876675" cy="28684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pic>
        <p:nvPicPr>
          <p:cNvPr id="5" name="图片 4"/>
          <p:cNvPicPr>
            <a:picLocks noChangeAspect="1"/>
          </p:cNvPicPr>
          <p:nvPr/>
        </p:nvPicPr>
        <p:blipFill>
          <a:blip r:embed="rId3"/>
          <a:stretch>
            <a:fillRect/>
          </a:stretch>
        </p:blipFill>
        <p:spPr>
          <a:xfrm>
            <a:off x="4802698" y="1439894"/>
            <a:ext cx="3798378" cy="28684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7" name="文本框 6"/>
          <p:cNvSpPr txBox="1"/>
          <p:nvPr/>
        </p:nvSpPr>
        <p:spPr>
          <a:xfrm>
            <a:off x="1686543" y="4538548"/>
            <a:ext cx="1607343"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400" dirty="0">
                <a:latin typeface="黑体-简"/>
              </a:rPr>
              <a:t>法律法规</a:t>
            </a:r>
            <a:endParaRPr kumimoji="0" lang="zh-CN" altLang="en-US" sz="1400" b="0" i="0" u="none" strike="noStrike" cap="none" spc="0" normalizeH="0" baseline="0" dirty="0">
              <a:ln>
                <a:noFill/>
              </a:ln>
              <a:solidFill>
                <a:srgbClr val="000000"/>
              </a:solidFill>
              <a:effectLst/>
              <a:uFillTx/>
              <a:latin typeface="黑体-简"/>
              <a:sym typeface="Arial" panose="020B0604020202020204"/>
            </a:endParaRPr>
          </a:p>
        </p:txBody>
      </p:sp>
      <p:sp>
        <p:nvSpPr>
          <p:cNvPr id="8" name="文本框 7"/>
          <p:cNvSpPr txBox="1"/>
          <p:nvPr/>
        </p:nvSpPr>
        <p:spPr>
          <a:xfrm>
            <a:off x="5762798" y="4538548"/>
            <a:ext cx="1878178"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400" dirty="0">
                <a:latin typeface="黑体-简"/>
              </a:rPr>
              <a:t>标准</a:t>
            </a:r>
            <a:endParaRPr kumimoji="0" lang="zh-CN" altLang="en-US" sz="1400" b="0" i="0" u="none" strike="noStrike" cap="none" spc="0" normalizeH="0" baseline="0" dirty="0">
              <a:ln>
                <a:noFill/>
              </a:ln>
              <a:solidFill>
                <a:srgbClr val="000000"/>
              </a:solidFill>
              <a:effectLst/>
              <a:uFillTx/>
              <a:latin typeface="黑体-简"/>
              <a:sym typeface="Arial" panose="020B0604020202020204"/>
            </a:endParaRPr>
          </a:p>
        </p:txBody>
      </p:sp>
      <p:sp>
        <p:nvSpPr>
          <p:cNvPr id="9" name="文本框 8"/>
          <p:cNvSpPr txBox="1"/>
          <p:nvPr/>
        </p:nvSpPr>
        <p:spPr>
          <a:xfrm>
            <a:off x="561401" y="5123159"/>
            <a:ext cx="3872486"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latin typeface="仿宋" panose="02010609060101010101" pitchFamily="49" charset="-122"/>
                <a:ea typeface="仿宋" panose="02010609060101010101" pitchFamily="49" charset="-122"/>
              </a:rPr>
              <a:t>提</a:t>
            </a:r>
            <a:r>
              <a:rPr lang="zh-CN" altLang="en-US" sz="1600" dirty="0" smtClean="0">
                <a:latin typeface="仿宋" panose="02010609060101010101" pitchFamily="49" charset="-122"/>
                <a:ea typeface="仿宋" panose="02010609060101010101" pitchFamily="49" charset="-122"/>
              </a:rPr>
              <a:t>供社区治理相关法律法规的检索、展示</a:t>
            </a:r>
            <a:endParaRPr lang="en-US" altLang="zh-CN" sz="1600" dirty="0" smtClean="0">
              <a:latin typeface="仿宋" panose="02010609060101010101" pitchFamily="49" charset="-122"/>
              <a:ea typeface="仿宋" panose="02010609060101010101" pitchFamily="49" charset="-122"/>
            </a:endParaRPr>
          </a:p>
        </p:txBody>
      </p:sp>
      <p:sp>
        <p:nvSpPr>
          <p:cNvPr id="10" name="文本框 9"/>
          <p:cNvSpPr txBox="1"/>
          <p:nvPr/>
        </p:nvSpPr>
        <p:spPr>
          <a:xfrm>
            <a:off x="4930761" y="5123159"/>
            <a:ext cx="3542251"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smtClean="0">
                <a:latin typeface="仿宋" panose="02010609060101010101" pitchFamily="49" charset="-122"/>
                <a:ea typeface="仿宋" panose="02010609060101010101" pitchFamily="49" charset="-122"/>
              </a:rPr>
              <a:t>提供社区治理相关标准的检索、展示</a:t>
            </a:r>
            <a:endParaRPr lang="en-US" altLang="zh-CN" sz="1600"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42083047"/>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知识发现</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深度查询</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528637" y="1148279"/>
            <a:ext cx="4877006" cy="52715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6" name="文本框 5"/>
          <p:cNvSpPr txBox="1"/>
          <p:nvPr/>
        </p:nvSpPr>
        <p:spPr>
          <a:xfrm>
            <a:off x="5943600" y="1295400"/>
            <a:ext cx="2514600"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t>深</a:t>
            </a:r>
            <a:r>
              <a:rPr lang="zh-CN" altLang="en-US" dirty="0" smtClean="0"/>
              <a:t>度查询</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7" name="文本框 6"/>
          <p:cNvSpPr txBox="1"/>
          <p:nvPr/>
        </p:nvSpPr>
        <p:spPr>
          <a:xfrm>
            <a:off x="5943600" y="1848246"/>
            <a:ext cx="2619375" cy="3785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latin typeface="仿宋" panose="02010609060101010101" pitchFamily="49" charset="-122"/>
                <a:ea typeface="仿宋" panose="02010609060101010101" pitchFamily="49" charset="-122"/>
              </a:rPr>
              <a:t>根据自定义的、高度自由的筛选项查询全智库内的所有文本类信</a:t>
            </a:r>
            <a:r>
              <a:rPr lang="zh-CN" altLang="en-US" sz="1600" dirty="0" smtClean="0">
                <a:latin typeface="仿宋" panose="02010609060101010101" pitchFamily="49" charset="-122"/>
                <a:ea typeface="仿宋" panose="02010609060101010101" pitchFamily="49" charset="-122"/>
              </a:rPr>
              <a:t>息</a:t>
            </a:r>
            <a:endParaRPr lang="en-US" altLang="zh-CN" sz="1600" dirty="0" smtClean="0">
              <a:latin typeface="仿宋" panose="02010609060101010101" pitchFamily="49" charset="-122"/>
              <a:ea typeface="仿宋" panose="02010609060101010101" pitchFamily="49" charset="-122"/>
            </a:endParaRPr>
          </a:p>
          <a:p>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smtClean="0">
                <a:latin typeface="仿宋" panose="02010609060101010101" pitchFamily="49" charset="-122"/>
                <a:ea typeface="仿宋" panose="02010609060101010101" pitchFamily="49" charset="-122"/>
              </a:rPr>
              <a:t>分类筛选：根据数据的类型、分类等进行筛选</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内</a:t>
            </a:r>
            <a:r>
              <a:rPr lang="zh-CN" altLang="en-US" sz="1600" dirty="0" smtClean="0">
                <a:latin typeface="仿宋" panose="02010609060101010101" pitchFamily="49" charset="-122"/>
                <a:ea typeface="仿宋" panose="02010609060101010101" pitchFamily="49" charset="-122"/>
              </a:rPr>
              <a:t>容筛选：根据数据的内容，如标题、摘要等进行筛选</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状</a:t>
            </a:r>
            <a:r>
              <a:rPr lang="zh-CN" altLang="en-US" sz="1600" dirty="0" smtClean="0">
                <a:latin typeface="仿宋" panose="02010609060101010101" pitchFamily="49" charset="-122"/>
                <a:ea typeface="仿宋" panose="02010609060101010101" pitchFamily="49" charset="-122"/>
              </a:rPr>
              <a:t>态筛选：根据数据的发布单位、来源、点阅量等筛选</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字</a:t>
            </a:r>
            <a:r>
              <a:rPr lang="zh-CN" altLang="en-US" sz="1600" dirty="0" smtClean="0">
                <a:latin typeface="仿宋" panose="02010609060101010101" pitchFamily="49" charset="-122"/>
                <a:ea typeface="仿宋" panose="02010609060101010101" pitchFamily="49" charset="-122"/>
              </a:rPr>
              <a:t>段筛选：提供根据唯一特征码等数据库字段筛选的选项</a:t>
            </a:r>
            <a:endParaRPr lang="en-US" altLang="zh-CN" sz="1600"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65174230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a:latin typeface="微软雅黑" panose="020B0503020204020204" charset="-122"/>
                <a:ea typeface="微软雅黑" panose="020B0503020204020204" charset="-122"/>
                <a:cs typeface="微软雅黑" panose="020B0503020204020204" charset="-122"/>
              </a:rPr>
              <a:t>知识发</a:t>
            </a:r>
            <a:r>
              <a:rPr lang="zh-CN" altLang="en-US" sz="2400" dirty="0" smtClean="0">
                <a:latin typeface="微软雅黑" panose="020B0503020204020204" charset="-122"/>
                <a:ea typeface="微软雅黑" panose="020B0503020204020204" charset="-122"/>
                <a:cs typeface="微软雅黑" panose="020B0503020204020204" charset="-122"/>
              </a:rPr>
              <a:t>现</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深度查询</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528637" y="1171575"/>
            <a:ext cx="4386263" cy="4924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6" name="文本框 5"/>
          <p:cNvSpPr txBox="1"/>
          <p:nvPr/>
        </p:nvSpPr>
        <p:spPr>
          <a:xfrm>
            <a:off x="5124450" y="1400175"/>
            <a:ext cx="2971800"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t>深</a:t>
            </a:r>
            <a:r>
              <a:rPr lang="zh-CN" altLang="en-US" dirty="0" smtClean="0"/>
              <a:t>度查询结果</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7" name="文本框 6"/>
          <p:cNvSpPr txBox="1"/>
          <p:nvPr/>
        </p:nvSpPr>
        <p:spPr>
          <a:xfrm>
            <a:off x="5124450" y="1953021"/>
            <a:ext cx="3552825" cy="830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smtClean="0">
                <a:latin typeface="仿宋" panose="02010609060101010101" pitchFamily="49" charset="-122"/>
                <a:ea typeface="仿宋" panose="02010609060101010101" pitchFamily="49" charset="-122"/>
              </a:rPr>
              <a:t>深度查询结果页以列表展示符合条件的查询结果，并根据不同的数据类型、分类等提供不同的展示模板：</a:t>
            </a:r>
            <a:endParaRPr lang="en-US" altLang="zh-CN" sz="1600" dirty="0" smtClean="0">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3"/>
          <a:stretch>
            <a:fillRect/>
          </a:stretch>
        </p:blipFill>
        <p:spPr>
          <a:xfrm>
            <a:off x="5124449" y="3715537"/>
            <a:ext cx="3541246" cy="703869"/>
          </a:xfrm>
          <a:prstGeom prst="rect">
            <a:avLst/>
          </a:prstGeom>
          <a:ln>
            <a:solidFill>
              <a:schemeClr val="accent1"/>
            </a:solidFill>
          </a:ln>
          <a:effectLst>
            <a:outerShdw blurRad="76200" dir="18900000" sy="23000" kx="-1200000" algn="bl" rotWithShape="0">
              <a:prstClr val="black">
                <a:alpha val="20000"/>
              </a:prstClr>
            </a:outerShdw>
          </a:effectLst>
        </p:spPr>
      </p:pic>
      <p:pic>
        <p:nvPicPr>
          <p:cNvPr id="9" name="图片 8"/>
          <p:cNvPicPr>
            <a:picLocks noChangeAspect="1"/>
          </p:cNvPicPr>
          <p:nvPr/>
        </p:nvPicPr>
        <p:blipFill>
          <a:blip r:embed="rId4"/>
          <a:stretch>
            <a:fillRect/>
          </a:stretch>
        </p:blipFill>
        <p:spPr>
          <a:xfrm>
            <a:off x="5124449" y="4517252"/>
            <a:ext cx="3545907" cy="654629"/>
          </a:xfrm>
          <a:prstGeom prst="rect">
            <a:avLst/>
          </a:prstGeom>
          <a:ln>
            <a:solidFill>
              <a:schemeClr val="accent1"/>
            </a:solidFill>
          </a:ln>
          <a:effectLst>
            <a:outerShdw blurRad="76200" dir="18900000" sy="23000" kx="-1200000" algn="bl" rotWithShape="0">
              <a:prstClr val="black">
                <a:alpha val="20000"/>
              </a:prstClr>
            </a:outerShdw>
          </a:effectLst>
        </p:spPr>
      </p:pic>
      <p:pic>
        <p:nvPicPr>
          <p:cNvPr id="10" name="图片 9"/>
          <p:cNvPicPr>
            <a:picLocks noChangeAspect="1"/>
          </p:cNvPicPr>
          <p:nvPr/>
        </p:nvPicPr>
        <p:blipFill>
          <a:blip r:embed="rId5"/>
          <a:stretch>
            <a:fillRect/>
          </a:stretch>
        </p:blipFill>
        <p:spPr>
          <a:xfrm>
            <a:off x="5124449" y="5269727"/>
            <a:ext cx="3541246" cy="673873"/>
          </a:xfrm>
          <a:prstGeom prst="rect">
            <a:avLst/>
          </a:prstGeom>
          <a:ln>
            <a:solidFill>
              <a:schemeClr val="accent1"/>
            </a:solidFill>
          </a:ln>
          <a:effectLst>
            <a:outerShdw blurRad="76200" dir="18900000" sy="23000" kx="-1200000" algn="bl" rotWithShape="0">
              <a:prstClr val="black">
                <a:alpha val="20000"/>
              </a:prstClr>
            </a:outerShdw>
          </a:effectLst>
        </p:spPr>
      </p:pic>
      <p:pic>
        <p:nvPicPr>
          <p:cNvPr id="11" name="图片 10"/>
          <p:cNvPicPr>
            <a:picLocks noChangeAspect="1"/>
          </p:cNvPicPr>
          <p:nvPr/>
        </p:nvPicPr>
        <p:blipFill>
          <a:blip r:embed="rId6"/>
          <a:stretch>
            <a:fillRect/>
          </a:stretch>
        </p:blipFill>
        <p:spPr>
          <a:xfrm>
            <a:off x="5124450" y="2986637"/>
            <a:ext cx="3552826" cy="631054"/>
          </a:xfrm>
          <a:prstGeom prst="rect">
            <a:avLst/>
          </a:prstGeom>
          <a:ln>
            <a:solidFill>
              <a:schemeClr val="accent1"/>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639324775"/>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知识发现</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统计分析</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528637" y="1287520"/>
            <a:ext cx="5961932" cy="4941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7" name="文本框 6"/>
          <p:cNvSpPr txBox="1"/>
          <p:nvPr/>
        </p:nvSpPr>
        <p:spPr>
          <a:xfrm>
            <a:off x="6757988" y="1287520"/>
            <a:ext cx="167711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t>静</a:t>
            </a:r>
            <a:r>
              <a:rPr lang="zh-CN" altLang="en-US" dirty="0" smtClean="0"/>
              <a:t>安动态分析</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8" name="文本框 7"/>
          <p:cNvSpPr txBox="1"/>
          <p:nvPr/>
        </p:nvSpPr>
        <p:spPr>
          <a:xfrm>
            <a:off x="6757988" y="2153225"/>
            <a:ext cx="2005012" cy="132343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smtClean="0">
                <a:latin typeface="仿宋" panose="02010609060101010101" pitchFamily="49" charset="-122"/>
                <a:ea typeface="仿宋" panose="02010609060101010101" pitchFamily="49" charset="-122"/>
              </a:rPr>
              <a:t>展示静安区全区动态一年内的发布趋势分析，和一年内的动态在于</a:t>
            </a:r>
            <a:r>
              <a:rPr lang="en-US" altLang="zh-CN" sz="1600" dirty="0" smtClean="0">
                <a:latin typeface="仿宋" panose="02010609060101010101" pitchFamily="49" charset="-122"/>
                <a:ea typeface="仿宋" panose="02010609060101010101" pitchFamily="49" charset="-122"/>
              </a:rPr>
              <a:t>6</a:t>
            </a:r>
            <a:r>
              <a:rPr lang="zh-CN" altLang="en-US" sz="1600" dirty="0" smtClean="0">
                <a:latin typeface="仿宋" panose="02010609060101010101" pitchFamily="49" charset="-122"/>
                <a:ea typeface="仿宋" panose="02010609060101010101" pitchFamily="49" charset="-122"/>
              </a:rPr>
              <a:t>大分类的分布图</a:t>
            </a:r>
            <a:endParaRPr lang="en-US" altLang="zh-CN" sz="1600" dirty="0" smtClean="0">
              <a:latin typeface="仿宋" panose="02010609060101010101" pitchFamily="49" charset="-122"/>
              <a:ea typeface="仿宋" panose="02010609060101010101" pitchFamily="49" charset="-122"/>
            </a:endParaRPr>
          </a:p>
        </p:txBody>
      </p:sp>
      <p:sp>
        <p:nvSpPr>
          <p:cNvPr id="9" name="矩形 8"/>
          <p:cNvSpPr/>
          <p:nvPr/>
        </p:nvSpPr>
        <p:spPr>
          <a:xfrm>
            <a:off x="6757988" y="1656850"/>
            <a:ext cx="1954381" cy="276999"/>
          </a:xfrm>
          <a:prstGeom prst="rect">
            <a:avLst/>
          </a:prstGeom>
        </p:spPr>
        <p:txBody>
          <a:bodyPr wrap="none">
            <a:spAutoFit/>
          </a:bodyPr>
          <a:lstStyle/>
          <a:p>
            <a:r>
              <a:rPr lang="zh-CN" altLang="en-US" sz="1200" dirty="0">
                <a:latin typeface="仿宋" panose="02010609060101010101" pitchFamily="49" charset="-122"/>
                <a:ea typeface="仿宋" panose="02010609060101010101" pitchFamily="49" charset="-122"/>
              </a:rPr>
              <a:t>*测试数据作图，仅供参考</a:t>
            </a:r>
            <a:endParaRPr lang="en-US" altLang="zh-CN" sz="1200" dirty="0">
              <a:latin typeface="仿宋" panose="02010609060101010101" pitchFamily="49" charset="-122"/>
              <a:ea typeface="仿宋" panose="02010609060101010101" pitchFamily="49" charset="-122"/>
            </a:endParaRPr>
          </a:p>
        </p:txBody>
      </p:sp>
      <p:sp>
        <p:nvSpPr>
          <p:cNvPr id="10" name="文本框 9"/>
          <p:cNvSpPr txBox="1"/>
          <p:nvPr/>
        </p:nvSpPr>
        <p:spPr>
          <a:xfrm>
            <a:off x="6757988" y="4210679"/>
            <a:ext cx="2005012" cy="18158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smtClean="0">
                <a:latin typeface="仿宋" panose="02010609060101010101" pitchFamily="49" charset="-122"/>
                <a:ea typeface="仿宋" panose="02010609060101010101" pitchFamily="49" charset="-122"/>
              </a:rPr>
              <a:t>根据左侧静安行政街镇地图选择指定街镇，并呈现该街镇动态一年内的发布趋势分析，和一年内的动态在于</a:t>
            </a:r>
            <a:r>
              <a:rPr lang="en-US" altLang="zh-CN" sz="1600" dirty="0" smtClean="0">
                <a:latin typeface="仿宋" panose="02010609060101010101" pitchFamily="49" charset="-122"/>
                <a:ea typeface="仿宋" panose="02010609060101010101" pitchFamily="49" charset="-122"/>
              </a:rPr>
              <a:t>6</a:t>
            </a:r>
            <a:r>
              <a:rPr lang="zh-CN" altLang="en-US" sz="1600" dirty="0" smtClean="0">
                <a:latin typeface="仿宋" panose="02010609060101010101" pitchFamily="49" charset="-122"/>
                <a:ea typeface="仿宋" panose="02010609060101010101" pitchFamily="49" charset="-122"/>
              </a:rPr>
              <a:t>大分类的分布图</a:t>
            </a:r>
            <a:endParaRPr lang="en-US" altLang="zh-CN" sz="1600"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54482868"/>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a:latin typeface="微软雅黑" panose="020B0503020204020204" charset="-122"/>
                <a:ea typeface="微软雅黑" panose="020B0503020204020204" charset="-122"/>
                <a:cs typeface="微软雅黑" panose="020B0503020204020204" charset="-122"/>
              </a:rPr>
              <a:t>知识发现</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统计分析</a:t>
            </a:r>
          </a:p>
        </p:txBody>
      </p:sp>
      <p:pic>
        <p:nvPicPr>
          <p:cNvPr id="4" name="图片 3"/>
          <p:cNvPicPr>
            <a:picLocks noChangeAspect="1"/>
          </p:cNvPicPr>
          <p:nvPr/>
        </p:nvPicPr>
        <p:blipFill>
          <a:blip r:embed="rId2"/>
          <a:stretch>
            <a:fillRect/>
          </a:stretch>
        </p:blipFill>
        <p:spPr>
          <a:xfrm>
            <a:off x="941038" y="1304925"/>
            <a:ext cx="7274275" cy="3257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5" name="文本框 4"/>
          <p:cNvSpPr txBox="1"/>
          <p:nvPr/>
        </p:nvSpPr>
        <p:spPr>
          <a:xfrm>
            <a:off x="941038" y="4939269"/>
            <a:ext cx="167711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smtClean="0"/>
              <a:t>动态追踪分析</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6" name="文本框 5"/>
          <p:cNvSpPr txBox="1"/>
          <p:nvPr/>
        </p:nvSpPr>
        <p:spPr>
          <a:xfrm>
            <a:off x="941038" y="5662541"/>
            <a:ext cx="5326412"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smtClean="0">
                <a:latin typeface="仿宋" panose="02010609060101010101" pitchFamily="49" charset="-122"/>
                <a:ea typeface="仿宋" panose="02010609060101010101" pitchFamily="49" charset="-122"/>
              </a:rPr>
              <a:t>展示系统内所有动态一年内的发布趋势分析，和一年内的动态在于</a:t>
            </a:r>
            <a:r>
              <a:rPr lang="en-US" altLang="zh-CN" sz="1600" dirty="0" smtClean="0">
                <a:latin typeface="仿宋" panose="02010609060101010101" pitchFamily="49" charset="-122"/>
                <a:ea typeface="仿宋" panose="02010609060101010101" pitchFamily="49" charset="-122"/>
              </a:rPr>
              <a:t>6</a:t>
            </a:r>
            <a:r>
              <a:rPr lang="zh-CN" altLang="en-US" sz="1600" dirty="0" smtClean="0">
                <a:latin typeface="仿宋" panose="02010609060101010101" pitchFamily="49" charset="-122"/>
                <a:ea typeface="仿宋" panose="02010609060101010101" pitchFamily="49" charset="-122"/>
              </a:rPr>
              <a:t>大分类的分布图</a:t>
            </a:r>
            <a:endParaRPr lang="en-US" altLang="zh-CN" sz="1600" dirty="0" smtClean="0">
              <a:latin typeface="仿宋" panose="02010609060101010101" pitchFamily="49" charset="-122"/>
              <a:ea typeface="仿宋" panose="02010609060101010101" pitchFamily="49" charset="-122"/>
            </a:endParaRPr>
          </a:p>
        </p:txBody>
      </p:sp>
      <p:sp>
        <p:nvSpPr>
          <p:cNvPr id="7" name="矩形 6"/>
          <p:cNvSpPr/>
          <p:nvPr/>
        </p:nvSpPr>
        <p:spPr>
          <a:xfrm>
            <a:off x="941038" y="5308599"/>
            <a:ext cx="1954381" cy="276999"/>
          </a:xfrm>
          <a:prstGeom prst="rect">
            <a:avLst/>
          </a:prstGeom>
        </p:spPr>
        <p:txBody>
          <a:bodyPr wrap="none">
            <a:spAutoFit/>
          </a:bodyPr>
          <a:lstStyle/>
          <a:p>
            <a:r>
              <a:rPr lang="zh-CN" altLang="en-US" sz="1200" dirty="0">
                <a:latin typeface="仿宋" panose="02010609060101010101" pitchFamily="49" charset="-122"/>
                <a:ea typeface="仿宋" panose="02010609060101010101" pitchFamily="49" charset="-122"/>
              </a:rPr>
              <a:t>*测试数据作图，仅供参考</a:t>
            </a:r>
            <a:endParaRPr lang="en-US" altLang="zh-CN" sz="12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2410163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7" y="374134"/>
            <a:ext cx="7715251" cy="369332"/>
          </a:xfrm>
          <a:ln w="12700">
            <a:miter lim="400000"/>
          </a:ln>
        </p:spPr>
        <p:txBody>
          <a:bodyPr lIns="0" tIns="0" rIns="0" bIns="0" anchor="ctr">
            <a:spAutoFit/>
          </a:bodyPr>
          <a:lstStyle/>
          <a:p>
            <a:pPr indent="0" hangingPunct="0"/>
            <a:r>
              <a:rPr lang="zh-CN" altLang="en-US" sz="2400" dirty="0" smtClean="0">
                <a:latin typeface="微软雅黑" panose="020B0503020204020204" charset="-122"/>
                <a:ea typeface="微软雅黑" panose="020B0503020204020204" charset="-122"/>
                <a:cs typeface="微软雅黑" panose="020B0503020204020204" charset="-122"/>
              </a:rPr>
              <a:t>用户管理</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数据管理</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361950" y="1042987"/>
            <a:ext cx="1914525" cy="50167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信</a:t>
            </a:r>
            <a:r>
              <a:rPr lang="zh-CN" altLang="en-US" sz="1600" dirty="0" smtClean="0">
                <a:latin typeface="仿宋" panose="02010609060101010101" pitchFamily="49" charset="-122"/>
                <a:ea typeface="仿宋" panose="02010609060101010101" pitchFamily="49" charset="-122"/>
              </a:rPr>
              <a:t>息审核：用于审核员审核数据的新增和修改</a:t>
            </a:r>
            <a:r>
              <a:rPr lang="zh-CN" altLang="en-US" sz="1600" dirty="0">
                <a:latin typeface="仿宋" panose="02010609060101010101" pitchFamily="49" charset="-122"/>
                <a:ea typeface="仿宋" panose="02010609060101010101" pitchFamily="49" charset="-122"/>
              </a:rPr>
              <a:t>申请</a:t>
            </a:r>
            <a:r>
              <a:rPr lang="zh-CN" altLang="en-US" sz="1600" dirty="0" smtClean="0">
                <a:latin typeface="仿宋" panose="02010609060101010101" pitchFamily="49" charset="-122"/>
                <a:ea typeface="仿宋" panose="02010609060101010101" pitchFamily="49" charset="-122"/>
              </a:rPr>
              <a:t>，审核通过后方才显示在前台页面</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资讯</a:t>
            </a:r>
            <a:r>
              <a:rPr lang="zh-CN" altLang="en-US" sz="1600" dirty="0" smtClean="0">
                <a:latin typeface="仿宋" panose="02010609060101010101" pitchFamily="49" charset="-122"/>
                <a:ea typeface="仿宋" panose="02010609060101010101" pitchFamily="49" charset="-122"/>
              </a:rPr>
              <a:t>管理：用于管理系统内动态、智库报告、经典案例、专题文献类数据，提供新增、修改、删除等</a:t>
            </a:r>
            <a:r>
              <a:rPr lang="zh-CN" altLang="en-US" sz="1600" dirty="0">
                <a:latin typeface="仿宋" panose="02010609060101010101" pitchFamily="49" charset="-122"/>
                <a:ea typeface="仿宋" panose="02010609060101010101" pitchFamily="49" charset="-122"/>
              </a:rPr>
              <a:t>操作</a:t>
            </a:r>
            <a:r>
              <a:rPr lang="zh-CN" altLang="en-US" sz="1600" dirty="0" smtClean="0">
                <a:latin typeface="仿宋" panose="02010609060101010101" pitchFamily="49" charset="-122"/>
                <a:ea typeface="仿宋" panose="02010609060101010101" pitchFamily="49" charset="-122"/>
              </a:rPr>
              <a:t>。</a:t>
            </a: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smtClean="0">
                <a:latin typeface="仿宋" panose="02010609060101010101" pitchFamily="49" charset="-122"/>
                <a:ea typeface="仿宋" panose="02010609060101010101" pitchFamily="49" charset="-122"/>
              </a:rPr>
              <a:t>专家模块：专家库数据管理功能。</a:t>
            </a:r>
            <a:endParaRPr lang="en-US" altLang="zh-CN" sz="1600" dirty="0" smtClean="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en-US" sz="1600" dirty="0">
                <a:latin typeface="仿宋" panose="02010609060101010101" pitchFamily="49" charset="-122"/>
                <a:ea typeface="仿宋" panose="02010609060101010101" pitchFamily="49" charset="-122"/>
              </a:rPr>
              <a:t>机</a:t>
            </a:r>
            <a:r>
              <a:rPr lang="zh-CN" altLang="en-US" sz="1600" dirty="0" smtClean="0">
                <a:latin typeface="仿宋" panose="02010609060101010101" pitchFamily="49" charset="-122"/>
                <a:ea typeface="仿宋" panose="02010609060101010101" pitchFamily="49" charset="-122"/>
              </a:rPr>
              <a:t>构模块：研究机构和社会组织数据库管理功能。</a:t>
            </a:r>
            <a:endParaRPr lang="en-US" altLang="zh-CN" sz="1600" dirty="0" smtClean="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stretch>
            <a:fillRect/>
          </a:stretch>
        </p:blipFill>
        <p:spPr>
          <a:xfrm>
            <a:off x="2528887" y="1204912"/>
            <a:ext cx="6066627" cy="43116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7" name="文本框 6"/>
          <p:cNvSpPr txBox="1"/>
          <p:nvPr/>
        </p:nvSpPr>
        <p:spPr>
          <a:xfrm>
            <a:off x="3981050" y="5857875"/>
            <a:ext cx="3162300"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smtClean="0"/>
              <a:t>数据管理主页面</a:t>
            </a: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3258361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图片 7" descr="图片 7"/>
          <p:cNvPicPr>
            <a:picLocks noChangeAspect="1"/>
          </p:cNvPicPr>
          <p:nvPr/>
        </p:nvPicPr>
        <p:blipFill>
          <a:blip r:embed="rId2"/>
          <a:stretch>
            <a:fillRect/>
          </a:stretch>
        </p:blipFill>
        <p:spPr>
          <a:xfrm>
            <a:off x="0" y="-317"/>
            <a:ext cx="9144000" cy="6858001"/>
          </a:xfrm>
          <a:prstGeom prst="rect">
            <a:avLst/>
          </a:prstGeom>
          <a:ln w="12700">
            <a:miter lim="400000"/>
            <a:headEnd/>
            <a:tailEnd/>
          </a:ln>
        </p:spPr>
      </p:pic>
      <p:sp>
        <p:nvSpPr>
          <p:cNvPr id="612" name="矩形 14"/>
          <p:cNvSpPr/>
          <p:nvPr/>
        </p:nvSpPr>
        <p:spPr>
          <a:xfrm>
            <a:off x="2265363" y="2575857"/>
            <a:ext cx="4351338" cy="1357314"/>
          </a:xfrm>
          <a:prstGeom prst="rect">
            <a:avLst/>
          </a:prstGeom>
          <a:solidFill>
            <a:srgbClr val="E2EBF8">
              <a:alpha val="5000"/>
            </a:srgbClr>
          </a:solidFill>
          <a:ln w="12700">
            <a:miter lim="400000"/>
          </a:ln>
        </p:spPr>
        <p:txBody>
          <a:bodyPr lIns="45719" rIns="45719" anchor="ctr"/>
          <a:lstStyle/>
          <a:p>
            <a:pPr algn="ctr"/>
            <a:endParaRPr/>
          </a:p>
        </p:txBody>
      </p:sp>
      <p:sp>
        <p:nvSpPr>
          <p:cNvPr id="613" name="副标题 3"/>
          <p:cNvSpPr txBox="1"/>
          <p:nvPr/>
        </p:nvSpPr>
        <p:spPr>
          <a:xfrm>
            <a:off x="2232025" y="2645707"/>
            <a:ext cx="4619625" cy="1219201"/>
          </a:xfrm>
          <a:prstGeom prst="rect">
            <a:avLst/>
          </a:prstGeom>
          <a:ln w="12700">
            <a:miter lim="400000"/>
          </a:ln>
        </p:spPr>
        <p:txBody>
          <a:bodyPr lIns="45719" rIns="45719">
            <a:normAutofit/>
          </a:bodyPr>
          <a:lstStyle>
            <a:lvl1pPr algn="ctr">
              <a:lnSpc>
                <a:spcPct val="120000"/>
              </a:lnSpc>
              <a:defRPr sz="6000" b="1" cap="all" spc="20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thanks</a:t>
            </a:r>
          </a:p>
        </p:txBody>
      </p:sp>
      <p:sp>
        <p:nvSpPr>
          <p:cNvPr id="614" name="矩形 15"/>
          <p:cNvSpPr/>
          <p:nvPr/>
        </p:nvSpPr>
        <p:spPr>
          <a:xfrm>
            <a:off x="2146300" y="2361544"/>
            <a:ext cx="4792663" cy="1784351"/>
          </a:xfrm>
          <a:prstGeom prst="rect">
            <a:avLst/>
          </a:prstGeom>
          <a:ln w="25400">
            <a:solidFill>
              <a:schemeClr val="accent1">
                <a:alpha val="52999"/>
              </a:schemeClr>
            </a:solidFill>
          </a:ln>
        </p:spPr>
        <p:txBody>
          <a:bodyPr lIns="45719" rIns="45719" anchor="ctr"/>
          <a:lstStyle/>
          <a:p>
            <a:pPr algn="ctr"/>
            <a:endParaRPr/>
          </a:p>
        </p:txBody>
      </p:sp>
      <p:sp>
        <p:nvSpPr>
          <p:cNvPr id="615" name="直接连接符 16"/>
          <p:cNvSpPr/>
          <p:nvPr/>
        </p:nvSpPr>
        <p:spPr>
          <a:xfrm>
            <a:off x="1997075" y="2186919"/>
            <a:ext cx="539750" cy="1"/>
          </a:xfrm>
          <a:prstGeom prst="line">
            <a:avLst/>
          </a:prstGeom>
          <a:ln>
            <a:solidFill>
              <a:schemeClr val="accent3">
                <a:lumOff val="44000"/>
                <a:alpha val="50000"/>
              </a:schemeClr>
            </a:solidFill>
          </a:ln>
        </p:spPr>
        <p:txBody>
          <a:bodyPr lIns="45719" rIns="45719"/>
          <a:lstStyle/>
          <a:p>
            <a:endParaRPr/>
          </a:p>
        </p:txBody>
      </p:sp>
      <p:sp>
        <p:nvSpPr>
          <p:cNvPr id="616" name="直接连接符 18"/>
          <p:cNvSpPr/>
          <p:nvPr/>
        </p:nvSpPr>
        <p:spPr>
          <a:xfrm flipH="1">
            <a:off x="1992313" y="2185332"/>
            <a:ext cx="3176" cy="539751"/>
          </a:xfrm>
          <a:prstGeom prst="line">
            <a:avLst/>
          </a:prstGeom>
          <a:ln>
            <a:solidFill>
              <a:schemeClr val="accent3">
                <a:lumOff val="44000"/>
                <a:alpha val="50000"/>
              </a:schemeClr>
            </a:solidFill>
          </a:ln>
        </p:spPr>
        <p:txBody>
          <a:bodyPr lIns="45719" rIns="45719"/>
          <a:lstStyle/>
          <a:p>
            <a:endParaRPr/>
          </a:p>
        </p:txBody>
      </p:sp>
      <p:sp>
        <p:nvSpPr>
          <p:cNvPr id="617" name="直接连接符 20"/>
          <p:cNvSpPr/>
          <p:nvPr/>
        </p:nvSpPr>
        <p:spPr>
          <a:xfrm>
            <a:off x="6556375" y="4314170"/>
            <a:ext cx="541338" cy="1"/>
          </a:xfrm>
          <a:prstGeom prst="line">
            <a:avLst/>
          </a:prstGeom>
          <a:ln>
            <a:solidFill>
              <a:schemeClr val="accent3">
                <a:lumOff val="44000"/>
                <a:alpha val="50000"/>
              </a:schemeClr>
            </a:solidFill>
          </a:ln>
        </p:spPr>
        <p:txBody>
          <a:bodyPr lIns="45719" rIns="45719"/>
          <a:lstStyle/>
          <a:p>
            <a:endParaRPr/>
          </a:p>
        </p:txBody>
      </p:sp>
      <p:sp>
        <p:nvSpPr>
          <p:cNvPr id="618" name="直接连接符 21"/>
          <p:cNvSpPr/>
          <p:nvPr/>
        </p:nvSpPr>
        <p:spPr>
          <a:xfrm flipH="1">
            <a:off x="7100888" y="3774420"/>
            <a:ext cx="3176" cy="539751"/>
          </a:xfrm>
          <a:prstGeom prst="line">
            <a:avLst/>
          </a:prstGeom>
          <a:ln>
            <a:solidFill>
              <a:schemeClr val="accent3">
                <a:lumOff val="44000"/>
                <a:alpha val="50000"/>
              </a:schemeClr>
            </a:solidFill>
          </a:ln>
        </p:spPr>
        <p:txBody>
          <a:bodyPr lIns="45719" rIns="45719"/>
          <a:lstStyle/>
          <a:p>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88" y="2584450"/>
            <a:ext cx="9155113" cy="1163638"/>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微软雅黑" panose="020B0503020204020204" charset="-122"/>
            </a:endParaRPr>
          </a:p>
        </p:txBody>
      </p:sp>
      <p:sp>
        <p:nvSpPr>
          <p:cNvPr id="4" name="文本框 3"/>
          <p:cNvSpPr txBox="1"/>
          <p:nvPr/>
        </p:nvSpPr>
        <p:spPr>
          <a:xfrm>
            <a:off x="3266599" y="2880737"/>
            <a:ext cx="2625090" cy="583565"/>
          </a:xfrm>
          <a:prstGeom prst="rect">
            <a:avLst/>
          </a:prstGeom>
          <a:noFill/>
          <a:effectLst>
            <a:outerShdw blurRad="50800" dist="38100" dir="2700000" algn="tl" rotWithShape="0">
              <a:schemeClr val="tx1">
                <a:alpha val="20000"/>
              </a:schemeClr>
            </a:outerShdw>
          </a:effectLst>
        </p:spPr>
        <p:txBody>
          <a:bodyPr wrap="none" rtlCol="0" anchor="t">
            <a:spAutoFit/>
          </a:bodyPr>
          <a:lstStyle/>
          <a:p>
            <a:pPr algn="ctr"/>
            <a:r>
              <a:rPr lang="zh-CN" altLang="en-US" sz="3200" b="1" noProof="1">
                <a:solidFill>
                  <a:schemeClr val="bg1"/>
                </a:solidFill>
                <a:latin typeface="微软雅黑" panose="020B0503020204020204" charset="-122"/>
                <a:ea typeface="微软雅黑" panose="020B0503020204020204" charset="-122"/>
                <a:sym typeface="宋体" panose="02010600030101010101" pitchFamily="2" charset="-122"/>
              </a:rPr>
              <a:t>项目建设背景</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AutoShape 4" descr="相关图片"/>
          <p:cNvSpPr>
            <a:spLocks noChangeAspect="1"/>
          </p:cNvSpPr>
          <p:nvPr/>
        </p:nvSpPr>
        <p:spPr>
          <a:xfrm>
            <a:off x="63500" y="-136525"/>
            <a:ext cx="304800" cy="304800"/>
          </a:xfrm>
          <a:prstGeom prst="rect">
            <a:avLst/>
          </a:prstGeom>
          <a:noFill/>
          <a:ln w="9525">
            <a:noFill/>
          </a:ln>
        </p:spPr>
        <p:txBody>
          <a:bodyPr anchor="t"/>
          <a:lstStyle/>
          <a:p>
            <a:pPr eaLnBrk="0" hangingPunct="0"/>
            <a:endParaRPr lang="zh-CN" altLang="en-US">
              <a:latin typeface="Arial" panose="020B0604020202020204" pitchFamily="34" charset="0"/>
              <a:ea typeface="黑体-简" panose="02000000000000000000" charset="-122"/>
            </a:endParaRPr>
          </a:p>
        </p:txBody>
      </p:sp>
      <p:sp>
        <p:nvSpPr>
          <p:cNvPr id="32770" name="Rectangle 2"/>
          <p:cNvSpPr/>
          <p:nvPr/>
        </p:nvSpPr>
        <p:spPr>
          <a:xfrm>
            <a:off x="484188" y="92075"/>
            <a:ext cx="6824116" cy="723900"/>
          </a:xfrm>
          <a:prstGeom prst="rect">
            <a:avLst/>
          </a:prstGeom>
          <a:noFill/>
          <a:ln w="9525">
            <a:noFill/>
          </a:ln>
        </p:spPr>
        <p:txBody>
          <a:bodyPr lIns="0" tIns="0" rIns="0" bIns="0" anchor="ctr"/>
          <a:lstStyle/>
          <a:p>
            <a:pPr eaLnBrk="0" hangingPunct="0"/>
            <a:r>
              <a:rPr lang="zh-CN" altLang="en-US" sz="2400" dirty="0" smtClean="0">
                <a:solidFill>
                  <a:schemeClr val="tx1"/>
                </a:solidFill>
                <a:latin typeface="Arial" panose="020B0604020202020204" pitchFamily="34" charset="0"/>
                <a:ea typeface="微软雅黑" panose="020B0503020204020204" charset="-122"/>
              </a:rPr>
              <a:t>建设背景</a:t>
            </a:r>
          </a:p>
        </p:txBody>
      </p:sp>
      <p:sp>
        <p:nvSpPr>
          <p:cNvPr id="93" name="风车"/>
          <p:cNvSpPr/>
          <p:nvPr/>
        </p:nvSpPr>
        <p:spPr bwMode="auto">
          <a:xfrm>
            <a:off x="6473170" y="5811704"/>
            <a:ext cx="604838" cy="928688"/>
          </a:xfrm>
          <a:custGeom>
            <a:avLst/>
            <a:gdLst>
              <a:gd name="T0" fmla="*/ 1112735 w 2058988"/>
              <a:gd name="T1" fmla="*/ 1474391 h 3400426"/>
              <a:gd name="T2" fmla="*/ 1192615 w 2058988"/>
              <a:gd name="T3" fmla="*/ 3369867 h 3400426"/>
              <a:gd name="T4" fmla="*/ 1160979 w 2058988"/>
              <a:gd name="T5" fmla="*/ 3399236 h 3400426"/>
              <a:gd name="T6" fmla="*/ 877051 w 2058988"/>
              <a:gd name="T7" fmla="*/ 3387726 h 3400426"/>
              <a:gd name="T8" fmla="*/ 937159 w 2058988"/>
              <a:gd name="T9" fmla="*/ 1492647 h 3400426"/>
              <a:gd name="T10" fmla="*/ 967608 w 2058988"/>
              <a:gd name="T11" fmla="*/ 1460898 h 3400426"/>
              <a:gd name="T12" fmla="*/ 2010990 w 2058988"/>
              <a:gd name="T13" fmla="*/ 1674687 h 3400426"/>
              <a:gd name="T14" fmla="*/ 2058591 w 2058988"/>
              <a:gd name="T15" fmla="*/ 1727355 h 3400426"/>
              <a:gd name="T16" fmla="*/ 2029634 w 2058988"/>
              <a:gd name="T17" fmla="*/ 1787546 h 3400426"/>
              <a:gd name="T18" fmla="*/ 1978462 w 2058988"/>
              <a:gd name="T19" fmla="*/ 1791506 h 3400426"/>
              <a:gd name="T20" fmla="*/ 1260075 w 2058988"/>
              <a:gd name="T21" fmla="*/ 1410558 h 3400426"/>
              <a:gd name="T22" fmla="*/ 1268405 w 2058988"/>
              <a:gd name="T23" fmla="*/ 1315915 h 3400426"/>
              <a:gd name="T24" fmla="*/ 1346948 w 2058988"/>
              <a:gd name="T25" fmla="*/ 1260871 h 3400426"/>
              <a:gd name="T26" fmla="*/ 772716 w 2058988"/>
              <a:gd name="T27" fmla="*/ 1292155 h 3400426"/>
              <a:gd name="T28" fmla="*/ 805656 w 2058988"/>
              <a:gd name="T29" fmla="*/ 1386798 h 3400426"/>
              <a:gd name="T30" fmla="*/ 107156 w 2058988"/>
              <a:gd name="T31" fmla="*/ 1778042 h 3400426"/>
              <a:gd name="T32" fmla="*/ 37703 w 2058988"/>
              <a:gd name="T33" fmla="*/ 1793090 h 3400426"/>
              <a:gd name="T34" fmla="*/ 397 w 2058988"/>
              <a:gd name="T35" fmla="*/ 1737255 h 3400426"/>
              <a:gd name="T36" fmla="*/ 22225 w 2058988"/>
              <a:gd name="T37" fmla="*/ 1691319 h 3400426"/>
              <a:gd name="T38" fmla="*/ 1024126 w 2058988"/>
              <a:gd name="T39" fmla="*/ 1073150 h 3400426"/>
              <a:gd name="T40" fmla="*/ 1079000 w 2058988"/>
              <a:gd name="T41" fmla="*/ 1085850 h 3400426"/>
              <a:gd name="T42" fmla="*/ 1127511 w 2058988"/>
              <a:gd name="T43" fmla="*/ 1141413 h 3400426"/>
              <a:gd name="T44" fmla="*/ 1131488 w 2058988"/>
              <a:gd name="T45" fmla="*/ 1198166 h 3400426"/>
              <a:gd name="T46" fmla="*/ 1095701 w 2058988"/>
              <a:gd name="T47" fmla="*/ 1257300 h 3400426"/>
              <a:gd name="T48" fmla="*/ 1040032 w 2058988"/>
              <a:gd name="T49" fmla="*/ 1280716 h 3400426"/>
              <a:gd name="T50" fmla="*/ 984363 w 2058988"/>
              <a:gd name="T51" fmla="*/ 1271191 h 3400426"/>
              <a:gd name="T52" fmla="*/ 933466 w 2058988"/>
              <a:gd name="T53" fmla="*/ 1217613 h 3400426"/>
              <a:gd name="T54" fmla="*/ 926706 w 2058988"/>
              <a:gd name="T55" fmla="*/ 1161257 h 3400426"/>
              <a:gd name="T56" fmla="*/ 948973 w 2058988"/>
              <a:gd name="T57" fmla="*/ 1110853 h 3400426"/>
              <a:gd name="T58" fmla="*/ 1008619 w 2058988"/>
              <a:gd name="T59" fmla="*/ 1075134 h 3400426"/>
              <a:gd name="T60" fmla="*/ 969594 w 2058988"/>
              <a:gd name="T61" fmla="*/ 1036370 h 3400426"/>
              <a:gd name="T62" fmla="*/ 906310 w 2058988"/>
              <a:gd name="T63" fmla="*/ 1085676 h 3400426"/>
              <a:gd name="T64" fmla="*/ 876857 w 2058988"/>
              <a:gd name="T65" fmla="*/ 1161624 h 3400426"/>
              <a:gd name="T66" fmla="*/ 890788 w 2058988"/>
              <a:gd name="T67" fmla="*/ 1243536 h 3400426"/>
              <a:gd name="T68" fmla="*/ 943325 w 2058988"/>
              <a:gd name="T69" fmla="*/ 1303976 h 3400426"/>
              <a:gd name="T70" fmla="*/ 1021335 w 2058988"/>
              <a:gd name="T71" fmla="*/ 1330220 h 3400426"/>
              <a:gd name="T72" fmla="*/ 1102529 w 2058988"/>
              <a:gd name="T73" fmla="*/ 1311531 h 3400426"/>
              <a:gd name="T74" fmla="*/ 1160241 w 2058988"/>
              <a:gd name="T75" fmla="*/ 1256260 h 3400426"/>
              <a:gd name="T76" fmla="*/ 1182132 w 2058988"/>
              <a:gd name="T77" fmla="*/ 1177529 h 3400426"/>
              <a:gd name="T78" fmla="*/ 1160241 w 2058988"/>
              <a:gd name="T79" fmla="*/ 1098003 h 3400426"/>
              <a:gd name="T80" fmla="*/ 1102529 w 2058988"/>
              <a:gd name="T81" fmla="*/ 1042732 h 3400426"/>
              <a:gd name="T82" fmla="*/ 1021335 w 2058988"/>
              <a:gd name="T83" fmla="*/ 1024044 h 3400426"/>
              <a:gd name="T84" fmla="*/ 1128400 w 2058988"/>
              <a:gd name="T85" fmla="*/ 993824 h 3400426"/>
              <a:gd name="T86" fmla="*/ 1207604 w 2058988"/>
              <a:gd name="T87" fmla="*/ 1068976 h 3400426"/>
              <a:gd name="T88" fmla="*/ 1238251 w 2058988"/>
              <a:gd name="T89" fmla="*/ 1177529 h 3400426"/>
              <a:gd name="T90" fmla="*/ 1207604 w 2058988"/>
              <a:gd name="T91" fmla="*/ 1285287 h 3400426"/>
              <a:gd name="T92" fmla="*/ 1128400 w 2058988"/>
              <a:gd name="T93" fmla="*/ 1360837 h 3400426"/>
              <a:gd name="T94" fmla="*/ 1018549 w 2058988"/>
              <a:gd name="T95" fmla="*/ 1385491 h 3400426"/>
              <a:gd name="T96" fmla="*/ 912678 w 2058988"/>
              <a:gd name="T97" fmla="*/ 1350101 h 3400426"/>
              <a:gd name="T98" fmla="*/ 841037 w 2058988"/>
              <a:gd name="T99" fmla="*/ 1267792 h 3400426"/>
              <a:gd name="T100" fmla="*/ 821534 w 2058988"/>
              <a:gd name="T101" fmla="*/ 1156057 h 3400426"/>
              <a:gd name="T102" fmla="*/ 861733 w 2058988"/>
              <a:gd name="T103" fmla="*/ 1052673 h 3400426"/>
              <a:gd name="T104" fmla="*/ 947703 w 2058988"/>
              <a:gd name="T105" fmla="*/ 984678 h 3400426"/>
              <a:gd name="T106" fmla="*/ 1047497 w 2058988"/>
              <a:gd name="T107" fmla="*/ 1587 h 3400426"/>
              <a:gd name="T108" fmla="*/ 1084705 w 2058988"/>
              <a:gd name="T109" fmla="*/ 34116 h 3400426"/>
              <a:gd name="T110" fmla="*/ 1124312 w 2058988"/>
              <a:gd name="T111" fmla="*/ 845765 h 3400426"/>
              <a:gd name="T112" fmla="*/ 1049098 w 2058988"/>
              <a:gd name="T113" fmla="*/ 898526 h 3400426"/>
              <a:gd name="T114" fmla="*/ 952679 w 2058988"/>
              <a:gd name="T115" fmla="*/ 871947 h 3400426"/>
              <a:gd name="T116" fmla="*/ 969483 w 2058988"/>
              <a:gd name="T117" fmla="*/ 61489 h 3400426"/>
              <a:gd name="T118" fmla="*/ 993887 w 2058988"/>
              <a:gd name="T119" fmla="*/ 7537 h 3400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8988" h="3400426">
                <a:moveTo>
                  <a:pt x="980262" y="1458913"/>
                </a:moveTo>
                <a:lnTo>
                  <a:pt x="1078727" y="1458913"/>
                </a:lnTo>
                <a:lnTo>
                  <a:pt x="1083472" y="1459310"/>
                </a:lnTo>
                <a:lnTo>
                  <a:pt x="1087427" y="1459707"/>
                </a:lnTo>
                <a:lnTo>
                  <a:pt x="1091777" y="1460898"/>
                </a:lnTo>
                <a:lnTo>
                  <a:pt x="1095731" y="1462088"/>
                </a:lnTo>
                <a:lnTo>
                  <a:pt x="1099686" y="1464073"/>
                </a:lnTo>
                <a:lnTo>
                  <a:pt x="1103245" y="1466057"/>
                </a:lnTo>
                <a:lnTo>
                  <a:pt x="1106804" y="1468438"/>
                </a:lnTo>
                <a:lnTo>
                  <a:pt x="1109967" y="1471216"/>
                </a:lnTo>
                <a:lnTo>
                  <a:pt x="1112735" y="1474391"/>
                </a:lnTo>
                <a:lnTo>
                  <a:pt x="1115108" y="1477566"/>
                </a:lnTo>
                <a:lnTo>
                  <a:pt x="1117481" y="1481138"/>
                </a:lnTo>
                <a:lnTo>
                  <a:pt x="1119458" y="1484710"/>
                </a:lnTo>
                <a:lnTo>
                  <a:pt x="1121040" y="1488679"/>
                </a:lnTo>
                <a:lnTo>
                  <a:pt x="1122226" y="1492647"/>
                </a:lnTo>
                <a:lnTo>
                  <a:pt x="1123017" y="1497410"/>
                </a:lnTo>
                <a:lnTo>
                  <a:pt x="1123412" y="1501776"/>
                </a:lnTo>
                <a:lnTo>
                  <a:pt x="1193801" y="3357167"/>
                </a:lnTo>
                <a:lnTo>
                  <a:pt x="1193801" y="3361532"/>
                </a:lnTo>
                <a:lnTo>
                  <a:pt x="1193406" y="3365898"/>
                </a:lnTo>
                <a:lnTo>
                  <a:pt x="1192615" y="3369867"/>
                </a:lnTo>
                <a:lnTo>
                  <a:pt x="1191033" y="3373836"/>
                </a:lnTo>
                <a:lnTo>
                  <a:pt x="1189451" y="3377407"/>
                </a:lnTo>
                <a:lnTo>
                  <a:pt x="1187078" y="3380979"/>
                </a:lnTo>
                <a:lnTo>
                  <a:pt x="1184706" y="3384551"/>
                </a:lnTo>
                <a:lnTo>
                  <a:pt x="1182333" y="3387726"/>
                </a:lnTo>
                <a:lnTo>
                  <a:pt x="1179170" y="3390504"/>
                </a:lnTo>
                <a:lnTo>
                  <a:pt x="1176006" y="3392886"/>
                </a:lnTo>
                <a:lnTo>
                  <a:pt x="1172843" y="3394870"/>
                </a:lnTo>
                <a:lnTo>
                  <a:pt x="1168888" y="3396854"/>
                </a:lnTo>
                <a:lnTo>
                  <a:pt x="1165329" y="3398442"/>
                </a:lnTo>
                <a:lnTo>
                  <a:pt x="1160979" y="3399236"/>
                </a:lnTo>
                <a:lnTo>
                  <a:pt x="1157025" y="3400029"/>
                </a:lnTo>
                <a:lnTo>
                  <a:pt x="1152675" y="3400426"/>
                </a:lnTo>
                <a:lnTo>
                  <a:pt x="906314" y="3400426"/>
                </a:lnTo>
                <a:lnTo>
                  <a:pt x="901964" y="3400029"/>
                </a:lnTo>
                <a:lnTo>
                  <a:pt x="898010" y="3399236"/>
                </a:lnTo>
                <a:lnTo>
                  <a:pt x="894055" y="3398442"/>
                </a:lnTo>
                <a:lnTo>
                  <a:pt x="890101" y="3396854"/>
                </a:lnTo>
                <a:lnTo>
                  <a:pt x="886542" y="3394870"/>
                </a:lnTo>
                <a:lnTo>
                  <a:pt x="882983" y="3392886"/>
                </a:lnTo>
                <a:lnTo>
                  <a:pt x="879819" y="3390504"/>
                </a:lnTo>
                <a:lnTo>
                  <a:pt x="877051" y="3387726"/>
                </a:lnTo>
                <a:lnTo>
                  <a:pt x="874283" y="3384551"/>
                </a:lnTo>
                <a:lnTo>
                  <a:pt x="871911" y="3380979"/>
                </a:lnTo>
                <a:lnTo>
                  <a:pt x="869933" y="3377407"/>
                </a:lnTo>
                <a:lnTo>
                  <a:pt x="868352" y="3373836"/>
                </a:lnTo>
                <a:lnTo>
                  <a:pt x="866770" y="3369867"/>
                </a:lnTo>
                <a:lnTo>
                  <a:pt x="865583" y="3365898"/>
                </a:lnTo>
                <a:lnTo>
                  <a:pt x="865188" y="3361532"/>
                </a:lnTo>
                <a:lnTo>
                  <a:pt x="865188" y="3357167"/>
                </a:lnTo>
                <a:lnTo>
                  <a:pt x="935972" y="1501776"/>
                </a:lnTo>
                <a:lnTo>
                  <a:pt x="936368" y="1497410"/>
                </a:lnTo>
                <a:lnTo>
                  <a:pt x="937159" y="1492647"/>
                </a:lnTo>
                <a:lnTo>
                  <a:pt x="938345" y="1488679"/>
                </a:lnTo>
                <a:lnTo>
                  <a:pt x="939531" y="1484710"/>
                </a:lnTo>
                <a:lnTo>
                  <a:pt x="941508" y="1481138"/>
                </a:lnTo>
                <a:lnTo>
                  <a:pt x="943881" y="1477566"/>
                </a:lnTo>
                <a:lnTo>
                  <a:pt x="946254" y="1474391"/>
                </a:lnTo>
                <a:lnTo>
                  <a:pt x="949417" y="1471216"/>
                </a:lnTo>
                <a:lnTo>
                  <a:pt x="952185" y="1468438"/>
                </a:lnTo>
                <a:lnTo>
                  <a:pt x="955744" y="1466057"/>
                </a:lnTo>
                <a:lnTo>
                  <a:pt x="959699" y="1464073"/>
                </a:lnTo>
                <a:lnTo>
                  <a:pt x="963653" y="1462088"/>
                </a:lnTo>
                <a:lnTo>
                  <a:pt x="967608" y="1460898"/>
                </a:lnTo>
                <a:lnTo>
                  <a:pt x="971562" y="1459707"/>
                </a:lnTo>
                <a:lnTo>
                  <a:pt x="975912" y="1459310"/>
                </a:lnTo>
                <a:lnTo>
                  <a:pt x="980262" y="1458913"/>
                </a:lnTo>
                <a:close/>
                <a:moveTo>
                  <a:pt x="1354485" y="1260475"/>
                </a:moveTo>
                <a:lnTo>
                  <a:pt x="1362418" y="1261267"/>
                </a:lnTo>
                <a:lnTo>
                  <a:pt x="1369955" y="1262851"/>
                </a:lnTo>
                <a:lnTo>
                  <a:pt x="1373922" y="1264039"/>
                </a:lnTo>
                <a:lnTo>
                  <a:pt x="1377492" y="1265227"/>
                </a:lnTo>
                <a:lnTo>
                  <a:pt x="1381062" y="1267207"/>
                </a:lnTo>
                <a:lnTo>
                  <a:pt x="1384632" y="1269187"/>
                </a:lnTo>
                <a:lnTo>
                  <a:pt x="2010990" y="1674687"/>
                </a:lnTo>
                <a:lnTo>
                  <a:pt x="2024477" y="1683003"/>
                </a:lnTo>
                <a:lnTo>
                  <a:pt x="2030824" y="1686963"/>
                </a:lnTo>
                <a:lnTo>
                  <a:pt x="2036377" y="1691319"/>
                </a:lnTo>
                <a:lnTo>
                  <a:pt x="2041534" y="1695675"/>
                </a:lnTo>
                <a:lnTo>
                  <a:pt x="2046294" y="1700031"/>
                </a:lnTo>
                <a:lnTo>
                  <a:pt x="2050261" y="1705179"/>
                </a:lnTo>
                <a:lnTo>
                  <a:pt x="2053435" y="1709931"/>
                </a:lnTo>
                <a:lnTo>
                  <a:pt x="2056211" y="1715475"/>
                </a:lnTo>
                <a:lnTo>
                  <a:pt x="2057798" y="1721019"/>
                </a:lnTo>
                <a:lnTo>
                  <a:pt x="2058195" y="1724187"/>
                </a:lnTo>
                <a:lnTo>
                  <a:pt x="2058591" y="1727355"/>
                </a:lnTo>
                <a:lnTo>
                  <a:pt x="2058988" y="1730919"/>
                </a:lnTo>
                <a:lnTo>
                  <a:pt x="2058591" y="1734087"/>
                </a:lnTo>
                <a:lnTo>
                  <a:pt x="2058195" y="1737255"/>
                </a:lnTo>
                <a:lnTo>
                  <a:pt x="2057798" y="1740819"/>
                </a:lnTo>
                <a:lnTo>
                  <a:pt x="2055418" y="1748343"/>
                </a:lnTo>
                <a:lnTo>
                  <a:pt x="2052244" y="1756262"/>
                </a:lnTo>
                <a:lnTo>
                  <a:pt x="2047881" y="1764578"/>
                </a:lnTo>
                <a:lnTo>
                  <a:pt x="2042724" y="1772894"/>
                </a:lnTo>
                <a:lnTo>
                  <a:pt x="2037567" y="1779626"/>
                </a:lnTo>
                <a:lnTo>
                  <a:pt x="2032014" y="1785170"/>
                </a:lnTo>
                <a:lnTo>
                  <a:pt x="2029634" y="1787546"/>
                </a:lnTo>
                <a:lnTo>
                  <a:pt x="2026857" y="1789526"/>
                </a:lnTo>
                <a:lnTo>
                  <a:pt x="2024080" y="1791506"/>
                </a:lnTo>
                <a:lnTo>
                  <a:pt x="2021303" y="1793090"/>
                </a:lnTo>
                <a:lnTo>
                  <a:pt x="2018130" y="1794278"/>
                </a:lnTo>
                <a:lnTo>
                  <a:pt x="2015353" y="1795070"/>
                </a:lnTo>
                <a:lnTo>
                  <a:pt x="2009006" y="1796654"/>
                </a:lnTo>
                <a:lnTo>
                  <a:pt x="2003056" y="1797050"/>
                </a:lnTo>
                <a:lnTo>
                  <a:pt x="1997106" y="1796654"/>
                </a:lnTo>
                <a:lnTo>
                  <a:pt x="1991156" y="1795466"/>
                </a:lnTo>
                <a:lnTo>
                  <a:pt x="1984809" y="1793882"/>
                </a:lnTo>
                <a:lnTo>
                  <a:pt x="1978462" y="1791506"/>
                </a:lnTo>
                <a:lnTo>
                  <a:pt x="1972115" y="1788734"/>
                </a:lnTo>
                <a:lnTo>
                  <a:pt x="1964975" y="1785566"/>
                </a:lnTo>
                <a:lnTo>
                  <a:pt x="1951488" y="1778042"/>
                </a:lnTo>
                <a:lnTo>
                  <a:pt x="1286256" y="1439069"/>
                </a:lnTo>
                <a:lnTo>
                  <a:pt x="1283082" y="1437089"/>
                </a:lnTo>
                <a:lnTo>
                  <a:pt x="1279512" y="1434714"/>
                </a:lnTo>
                <a:lnTo>
                  <a:pt x="1276339" y="1432337"/>
                </a:lnTo>
                <a:lnTo>
                  <a:pt x="1273562" y="1429566"/>
                </a:lnTo>
                <a:lnTo>
                  <a:pt x="1268405" y="1424022"/>
                </a:lnTo>
                <a:lnTo>
                  <a:pt x="1264042" y="1417686"/>
                </a:lnTo>
                <a:lnTo>
                  <a:pt x="1260075" y="1410558"/>
                </a:lnTo>
                <a:lnTo>
                  <a:pt x="1257298" y="1403034"/>
                </a:lnTo>
                <a:lnTo>
                  <a:pt x="1254918" y="1395114"/>
                </a:lnTo>
                <a:lnTo>
                  <a:pt x="1253331" y="1386798"/>
                </a:lnTo>
                <a:lnTo>
                  <a:pt x="1252538" y="1378482"/>
                </a:lnTo>
                <a:lnTo>
                  <a:pt x="1252538" y="1369770"/>
                </a:lnTo>
                <a:lnTo>
                  <a:pt x="1253331" y="1361058"/>
                </a:lnTo>
                <a:lnTo>
                  <a:pt x="1254918" y="1351554"/>
                </a:lnTo>
                <a:lnTo>
                  <a:pt x="1256901" y="1342446"/>
                </a:lnTo>
                <a:lnTo>
                  <a:pt x="1260075" y="1333735"/>
                </a:lnTo>
                <a:lnTo>
                  <a:pt x="1264042" y="1324626"/>
                </a:lnTo>
                <a:lnTo>
                  <a:pt x="1268405" y="1315915"/>
                </a:lnTo>
                <a:lnTo>
                  <a:pt x="1273959" y="1306807"/>
                </a:lnTo>
                <a:lnTo>
                  <a:pt x="1279909" y="1299283"/>
                </a:lnTo>
                <a:lnTo>
                  <a:pt x="1286256" y="1292155"/>
                </a:lnTo>
                <a:lnTo>
                  <a:pt x="1292999" y="1285423"/>
                </a:lnTo>
                <a:lnTo>
                  <a:pt x="1300140" y="1279879"/>
                </a:lnTo>
                <a:lnTo>
                  <a:pt x="1307676" y="1274731"/>
                </a:lnTo>
                <a:lnTo>
                  <a:pt x="1315213" y="1270375"/>
                </a:lnTo>
                <a:lnTo>
                  <a:pt x="1322750" y="1266811"/>
                </a:lnTo>
                <a:lnTo>
                  <a:pt x="1331081" y="1263643"/>
                </a:lnTo>
                <a:lnTo>
                  <a:pt x="1339014" y="1262059"/>
                </a:lnTo>
                <a:lnTo>
                  <a:pt x="1346948" y="1260871"/>
                </a:lnTo>
                <a:lnTo>
                  <a:pt x="1354485" y="1260475"/>
                </a:lnTo>
                <a:close/>
                <a:moveTo>
                  <a:pt x="704453" y="1260475"/>
                </a:moveTo>
                <a:lnTo>
                  <a:pt x="712391" y="1260871"/>
                </a:lnTo>
                <a:lnTo>
                  <a:pt x="719931" y="1262059"/>
                </a:lnTo>
                <a:lnTo>
                  <a:pt x="727869" y="1263643"/>
                </a:lnTo>
                <a:lnTo>
                  <a:pt x="736203" y="1266811"/>
                </a:lnTo>
                <a:lnTo>
                  <a:pt x="744141" y="1270375"/>
                </a:lnTo>
                <a:lnTo>
                  <a:pt x="751681" y="1274731"/>
                </a:lnTo>
                <a:lnTo>
                  <a:pt x="758825" y="1279879"/>
                </a:lnTo>
                <a:lnTo>
                  <a:pt x="765969" y="1285423"/>
                </a:lnTo>
                <a:lnTo>
                  <a:pt x="772716" y="1292155"/>
                </a:lnTo>
                <a:lnTo>
                  <a:pt x="779463" y="1299283"/>
                </a:lnTo>
                <a:lnTo>
                  <a:pt x="785019" y="1306807"/>
                </a:lnTo>
                <a:lnTo>
                  <a:pt x="790575" y="1315915"/>
                </a:lnTo>
                <a:lnTo>
                  <a:pt x="794941" y="1324626"/>
                </a:lnTo>
                <a:lnTo>
                  <a:pt x="798909" y="1333735"/>
                </a:lnTo>
                <a:lnTo>
                  <a:pt x="802084" y="1342446"/>
                </a:lnTo>
                <a:lnTo>
                  <a:pt x="804466" y="1351554"/>
                </a:lnTo>
                <a:lnTo>
                  <a:pt x="805656" y="1361058"/>
                </a:lnTo>
                <a:lnTo>
                  <a:pt x="806450" y="1369770"/>
                </a:lnTo>
                <a:lnTo>
                  <a:pt x="806450" y="1378482"/>
                </a:lnTo>
                <a:lnTo>
                  <a:pt x="805656" y="1386798"/>
                </a:lnTo>
                <a:lnTo>
                  <a:pt x="804069" y="1395114"/>
                </a:lnTo>
                <a:lnTo>
                  <a:pt x="801687" y="1403034"/>
                </a:lnTo>
                <a:lnTo>
                  <a:pt x="798909" y="1410558"/>
                </a:lnTo>
                <a:lnTo>
                  <a:pt x="794941" y="1417686"/>
                </a:lnTo>
                <a:lnTo>
                  <a:pt x="790575" y="1424022"/>
                </a:lnTo>
                <a:lnTo>
                  <a:pt x="785416" y="1429566"/>
                </a:lnTo>
                <a:lnTo>
                  <a:pt x="782637" y="1432338"/>
                </a:lnTo>
                <a:lnTo>
                  <a:pt x="779859" y="1434714"/>
                </a:lnTo>
                <a:lnTo>
                  <a:pt x="776684" y="1437089"/>
                </a:lnTo>
                <a:lnTo>
                  <a:pt x="772716" y="1439070"/>
                </a:lnTo>
                <a:lnTo>
                  <a:pt x="107156" y="1778042"/>
                </a:lnTo>
                <a:lnTo>
                  <a:pt x="93663" y="1785566"/>
                </a:lnTo>
                <a:lnTo>
                  <a:pt x="87313" y="1788734"/>
                </a:lnTo>
                <a:lnTo>
                  <a:pt x="80169" y="1791506"/>
                </a:lnTo>
                <a:lnTo>
                  <a:pt x="73819" y="1793882"/>
                </a:lnTo>
                <a:lnTo>
                  <a:pt x="67866" y="1795466"/>
                </a:lnTo>
                <a:lnTo>
                  <a:pt x="61516" y="1796654"/>
                </a:lnTo>
                <a:lnTo>
                  <a:pt x="55563" y="1797050"/>
                </a:lnTo>
                <a:lnTo>
                  <a:pt x="49609" y="1796654"/>
                </a:lnTo>
                <a:lnTo>
                  <a:pt x="43656" y="1795070"/>
                </a:lnTo>
                <a:lnTo>
                  <a:pt x="40878" y="1794278"/>
                </a:lnTo>
                <a:lnTo>
                  <a:pt x="37703" y="1793090"/>
                </a:lnTo>
                <a:lnTo>
                  <a:pt x="34925" y="1791506"/>
                </a:lnTo>
                <a:lnTo>
                  <a:pt x="32147" y="1789526"/>
                </a:lnTo>
                <a:lnTo>
                  <a:pt x="29369" y="1787546"/>
                </a:lnTo>
                <a:lnTo>
                  <a:pt x="26591" y="1785170"/>
                </a:lnTo>
                <a:lnTo>
                  <a:pt x="21034" y="1779626"/>
                </a:lnTo>
                <a:lnTo>
                  <a:pt x="15875" y="1772894"/>
                </a:lnTo>
                <a:lnTo>
                  <a:pt x="10716" y="1764578"/>
                </a:lnTo>
                <a:lnTo>
                  <a:pt x="6350" y="1756262"/>
                </a:lnTo>
                <a:lnTo>
                  <a:pt x="3175" y="1748343"/>
                </a:lnTo>
                <a:lnTo>
                  <a:pt x="1191" y="1740819"/>
                </a:lnTo>
                <a:lnTo>
                  <a:pt x="397" y="1737255"/>
                </a:lnTo>
                <a:lnTo>
                  <a:pt x="0" y="1734087"/>
                </a:lnTo>
                <a:lnTo>
                  <a:pt x="0" y="1730523"/>
                </a:lnTo>
                <a:lnTo>
                  <a:pt x="0" y="1727355"/>
                </a:lnTo>
                <a:lnTo>
                  <a:pt x="397" y="1724187"/>
                </a:lnTo>
                <a:lnTo>
                  <a:pt x="794" y="1721019"/>
                </a:lnTo>
                <a:lnTo>
                  <a:pt x="2778" y="1715475"/>
                </a:lnTo>
                <a:lnTo>
                  <a:pt x="5159" y="1709931"/>
                </a:lnTo>
                <a:lnTo>
                  <a:pt x="8731" y="1705179"/>
                </a:lnTo>
                <a:lnTo>
                  <a:pt x="12700" y="1700031"/>
                </a:lnTo>
                <a:lnTo>
                  <a:pt x="17066" y="1695675"/>
                </a:lnTo>
                <a:lnTo>
                  <a:pt x="22225" y="1691319"/>
                </a:lnTo>
                <a:lnTo>
                  <a:pt x="28178" y="1686963"/>
                </a:lnTo>
                <a:lnTo>
                  <a:pt x="34131" y="1683003"/>
                </a:lnTo>
                <a:lnTo>
                  <a:pt x="47625" y="1674687"/>
                </a:lnTo>
                <a:lnTo>
                  <a:pt x="674291" y="1269187"/>
                </a:lnTo>
                <a:lnTo>
                  <a:pt x="677863" y="1267207"/>
                </a:lnTo>
                <a:lnTo>
                  <a:pt x="681434" y="1265227"/>
                </a:lnTo>
                <a:lnTo>
                  <a:pt x="685403" y="1264039"/>
                </a:lnTo>
                <a:lnTo>
                  <a:pt x="688975" y="1262851"/>
                </a:lnTo>
                <a:lnTo>
                  <a:pt x="696516" y="1261267"/>
                </a:lnTo>
                <a:lnTo>
                  <a:pt x="704453" y="1260475"/>
                </a:lnTo>
                <a:close/>
                <a:moveTo>
                  <a:pt x="1024126" y="1073150"/>
                </a:moveTo>
                <a:lnTo>
                  <a:pt x="1029693" y="1073150"/>
                </a:lnTo>
                <a:lnTo>
                  <a:pt x="1034863" y="1073150"/>
                </a:lnTo>
                <a:lnTo>
                  <a:pt x="1040032" y="1073547"/>
                </a:lnTo>
                <a:lnTo>
                  <a:pt x="1045201" y="1074341"/>
                </a:lnTo>
                <a:lnTo>
                  <a:pt x="1050370" y="1075134"/>
                </a:lnTo>
                <a:lnTo>
                  <a:pt x="1055937" y="1076325"/>
                </a:lnTo>
                <a:lnTo>
                  <a:pt x="1060709" y="1077516"/>
                </a:lnTo>
                <a:lnTo>
                  <a:pt x="1065480" y="1079500"/>
                </a:lnTo>
                <a:lnTo>
                  <a:pt x="1070252" y="1081087"/>
                </a:lnTo>
                <a:lnTo>
                  <a:pt x="1074626" y="1083469"/>
                </a:lnTo>
                <a:lnTo>
                  <a:pt x="1079000" y="1085850"/>
                </a:lnTo>
                <a:lnTo>
                  <a:pt x="1083374" y="1088231"/>
                </a:lnTo>
                <a:lnTo>
                  <a:pt x="1087748" y="1091009"/>
                </a:lnTo>
                <a:lnTo>
                  <a:pt x="1095701" y="1096962"/>
                </a:lnTo>
                <a:lnTo>
                  <a:pt x="1103256" y="1103709"/>
                </a:lnTo>
                <a:lnTo>
                  <a:pt x="1110016" y="1110853"/>
                </a:lnTo>
                <a:lnTo>
                  <a:pt x="1115980" y="1118791"/>
                </a:lnTo>
                <a:lnTo>
                  <a:pt x="1118764" y="1123156"/>
                </a:lnTo>
                <a:lnTo>
                  <a:pt x="1121149" y="1127522"/>
                </a:lnTo>
                <a:lnTo>
                  <a:pt x="1123535" y="1132285"/>
                </a:lnTo>
                <a:lnTo>
                  <a:pt x="1125523" y="1136650"/>
                </a:lnTo>
                <a:lnTo>
                  <a:pt x="1127511" y="1141413"/>
                </a:lnTo>
                <a:lnTo>
                  <a:pt x="1129102" y="1146175"/>
                </a:lnTo>
                <a:lnTo>
                  <a:pt x="1130295" y="1151335"/>
                </a:lnTo>
                <a:lnTo>
                  <a:pt x="1131488" y="1156097"/>
                </a:lnTo>
                <a:lnTo>
                  <a:pt x="1132283" y="1161257"/>
                </a:lnTo>
                <a:lnTo>
                  <a:pt x="1133078" y="1166416"/>
                </a:lnTo>
                <a:lnTo>
                  <a:pt x="1133476" y="1171575"/>
                </a:lnTo>
                <a:lnTo>
                  <a:pt x="1133476" y="1177528"/>
                </a:lnTo>
                <a:lnTo>
                  <a:pt x="1133476" y="1182688"/>
                </a:lnTo>
                <a:lnTo>
                  <a:pt x="1133078" y="1187847"/>
                </a:lnTo>
                <a:lnTo>
                  <a:pt x="1132283" y="1193007"/>
                </a:lnTo>
                <a:lnTo>
                  <a:pt x="1131488" y="1198166"/>
                </a:lnTo>
                <a:lnTo>
                  <a:pt x="1130295" y="1203325"/>
                </a:lnTo>
                <a:lnTo>
                  <a:pt x="1129102" y="1208088"/>
                </a:lnTo>
                <a:lnTo>
                  <a:pt x="1127511" y="1212851"/>
                </a:lnTo>
                <a:lnTo>
                  <a:pt x="1125523" y="1217613"/>
                </a:lnTo>
                <a:lnTo>
                  <a:pt x="1123535" y="1222376"/>
                </a:lnTo>
                <a:lnTo>
                  <a:pt x="1121149" y="1226741"/>
                </a:lnTo>
                <a:lnTo>
                  <a:pt x="1118764" y="1231107"/>
                </a:lnTo>
                <a:lnTo>
                  <a:pt x="1115980" y="1235472"/>
                </a:lnTo>
                <a:lnTo>
                  <a:pt x="1110016" y="1243410"/>
                </a:lnTo>
                <a:lnTo>
                  <a:pt x="1103256" y="1250553"/>
                </a:lnTo>
                <a:lnTo>
                  <a:pt x="1095701" y="1257300"/>
                </a:lnTo>
                <a:lnTo>
                  <a:pt x="1087748" y="1263254"/>
                </a:lnTo>
                <a:lnTo>
                  <a:pt x="1083374" y="1266429"/>
                </a:lnTo>
                <a:lnTo>
                  <a:pt x="1079000" y="1268810"/>
                </a:lnTo>
                <a:lnTo>
                  <a:pt x="1074626" y="1271191"/>
                </a:lnTo>
                <a:lnTo>
                  <a:pt x="1070252" y="1273176"/>
                </a:lnTo>
                <a:lnTo>
                  <a:pt x="1065480" y="1275160"/>
                </a:lnTo>
                <a:lnTo>
                  <a:pt x="1060709" y="1276747"/>
                </a:lnTo>
                <a:lnTo>
                  <a:pt x="1055937" y="1277938"/>
                </a:lnTo>
                <a:lnTo>
                  <a:pt x="1050370" y="1279129"/>
                </a:lnTo>
                <a:lnTo>
                  <a:pt x="1045201" y="1279922"/>
                </a:lnTo>
                <a:lnTo>
                  <a:pt x="1040032" y="1280716"/>
                </a:lnTo>
                <a:lnTo>
                  <a:pt x="1034863" y="1281113"/>
                </a:lnTo>
                <a:lnTo>
                  <a:pt x="1029693" y="1281113"/>
                </a:lnTo>
                <a:lnTo>
                  <a:pt x="1024126" y="1281113"/>
                </a:lnTo>
                <a:lnTo>
                  <a:pt x="1018957" y="1280716"/>
                </a:lnTo>
                <a:lnTo>
                  <a:pt x="1013788" y="1279922"/>
                </a:lnTo>
                <a:lnTo>
                  <a:pt x="1008619" y="1279129"/>
                </a:lnTo>
                <a:lnTo>
                  <a:pt x="1003449" y="1277938"/>
                </a:lnTo>
                <a:lnTo>
                  <a:pt x="998280" y="1276747"/>
                </a:lnTo>
                <a:lnTo>
                  <a:pt x="993509" y="1275160"/>
                </a:lnTo>
                <a:lnTo>
                  <a:pt x="989135" y="1273176"/>
                </a:lnTo>
                <a:lnTo>
                  <a:pt x="984363" y="1271191"/>
                </a:lnTo>
                <a:lnTo>
                  <a:pt x="979989" y="1268810"/>
                </a:lnTo>
                <a:lnTo>
                  <a:pt x="975615" y="1266429"/>
                </a:lnTo>
                <a:lnTo>
                  <a:pt x="971241" y="1263254"/>
                </a:lnTo>
                <a:lnTo>
                  <a:pt x="963288" y="1257300"/>
                </a:lnTo>
                <a:lnTo>
                  <a:pt x="955733" y="1250553"/>
                </a:lnTo>
                <a:lnTo>
                  <a:pt x="948973" y="1243410"/>
                </a:lnTo>
                <a:lnTo>
                  <a:pt x="943009" y="1235472"/>
                </a:lnTo>
                <a:lnTo>
                  <a:pt x="940225" y="1231107"/>
                </a:lnTo>
                <a:lnTo>
                  <a:pt x="937840" y="1226741"/>
                </a:lnTo>
                <a:lnTo>
                  <a:pt x="935852" y="1222376"/>
                </a:lnTo>
                <a:lnTo>
                  <a:pt x="933466" y="1217613"/>
                </a:lnTo>
                <a:lnTo>
                  <a:pt x="931875" y="1212851"/>
                </a:lnTo>
                <a:lnTo>
                  <a:pt x="930285" y="1208088"/>
                </a:lnTo>
                <a:lnTo>
                  <a:pt x="928694" y="1203325"/>
                </a:lnTo>
                <a:lnTo>
                  <a:pt x="927501" y="1198166"/>
                </a:lnTo>
                <a:lnTo>
                  <a:pt x="926706" y="1193007"/>
                </a:lnTo>
                <a:lnTo>
                  <a:pt x="925911" y="1187847"/>
                </a:lnTo>
                <a:lnTo>
                  <a:pt x="925513" y="1182688"/>
                </a:lnTo>
                <a:lnTo>
                  <a:pt x="925513" y="1177528"/>
                </a:lnTo>
                <a:lnTo>
                  <a:pt x="925513" y="1171575"/>
                </a:lnTo>
                <a:lnTo>
                  <a:pt x="925911" y="1166416"/>
                </a:lnTo>
                <a:lnTo>
                  <a:pt x="926706" y="1161257"/>
                </a:lnTo>
                <a:lnTo>
                  <a:pt x="927501" y="1156097"/>
                </a:lnTo>
                <a:lnTo>
                  <a:pt x="928694" y="1151335"/>
                </a:lnTo>
                <a:lnTo>
                  <a:pt x="930285" y="1146175"/>
                </a:lnTo>
                <a:lnTo>
                  <a:pt x="931875" y="1141413"/>
                </a:lnTo>
                <a:lnTo>
                  <a:pt x="933466" y="1136650"/>
                </a:lnTo>
                <a:lnTo>
                  <a:pt x="935852" y="1132285"/>
                </a:lnTo>
                <a:lnTo>
                  <a:pt x="937840" y="1127522"/>
                </a:lnTo>
                <a:lnTo>
                  <a:pt x="940225" y="1123156"/>
                </a:lnTo>
                <a:lnTo>
                  <a:pt x="943009" y="1118791"/>
                </a:lnTo>
                <a:lnTo>
                  <a:pt x="945792" y="1114822"/>
                </a:lnTo>
                <a:lnTo>
                  <a:pt x="948973" y="1110853"/>
                </a:lnTo>
                <a:lnTo>
                  <a:pt x="955733" y="1103709"/>
                </a:lnTo>
                <a:lnTo>
                  <a:pt x="963288" y="1096962"/>
                </a:lnTo>
                <a:lnTo>
                  <a:pt x="971241" y="1091009"/>
                </a:lnTo>
                <a:lnTo>
                  <a:pt x="975615" y="1088231"/>
                </a:lnTo>
                <a:lnTo>
                  <a:pt x="979989" y="1085850"/>
                </a:lnTo>
                <a:lnTo>
                  <a:pt x="984363" y="1083469"/>
                </a:lnTo>
                <a:lnTo>
                  <a:pt x="989135" y="1081087"/>
                </a:lnTo>
                <a:lnTo>
                  <a:pt x="993509" y="1079500"/>
                </a:lnTo>
                <a:lnTo>
                  <a:pt x="998280" y="1077516"/>
                </a:lnTo>
                <a:lnTo>
                  <a:pt x="1003449" y="1076325"/>
                </a:lnTo>
                <a:lnTo>
                  <a:pt x="1008619" y="1075134"/>
                </a:lnTo>
                <a:lnTo>
                  <a:pt x="1013788" y="1074341"/>
                </a:lnTo>
                <a:lnTo>
                  <a:pt x="1018957" y="1073547"/>
                </a:lnTo>
                <a:lnTo>
                  <a:pt x="1024126" y="1073150"/>
                </a:lnTo>
                <a:close/>
                <a:moveTo>
                  <a:pt x="1021335" y="1024044"/>
                </a:moveTo>
                <a:lnTo>
                  <a:pt x="1013773" y="1024839"/>
                </a:lnTo>
                <a:lnTo>
                  <a:pt x="1006211" y="1025634"/>
                </a:lnTo>
                <a:lnTo>
                  <a:pt x="998251" y="1027225"/>
                </a:lnTo>
                <a:lnTo>
                  <a:pt x="990688" y="1028815"/>
                </a:lnTo>
                <a:lnTo>
                  <a:pt x="983524" y="1030803"/>
                </a:lnTo>
                <a:lnTo>
                  <a:pt x="976360" y="1033189"/>
                </a:lnTo>
                <a:lnTo>
                  <a:pt x="969594" y="1036370"/>
                </a:lnTo>
                <a:lnTo>
                  <a:pt x="962828" y="1039153"/>
                </a:lnTo>
                <a:lnTo>
                  <a:pt x="956062" y="1042732"/>
                </a:lnTo>
                <a:lnTo>
                  <a:pt x="949693" y="1046311"/>
                </a:lnTo>
                <a:lnTo>
                  <a:pt x="943325" y="1050287"/>
                </a:lnTo>
                <a:lnTo>
                  <a:pt x="937355" y="1054661"/>
                </a:lnTo>
                <a:lnTo>
                  <a:pt x="931783" y="1059035"/>
                </a:lnTo>
                <a:lnTo>
                  <a:pt x="926211" y="1063807"/>
                </a:lnTo>
                <a:lnTo>
                  <a:pt x="921037" y="1068976"/>
                </a:lnTo>
                <a:lnTo>
                  <a:pt x="915863" y="1074145"/>
                </a:lnTo>
                <a:lnTo>
                  <a:pt x="910688" y="1079712"/>
                </a:lnTo>
                <a:lnTo>
                  <a:pt x="906310" y="1085676"/>
                </a:lnTo>
                <a:lnTo>
                  <a:pt x="901932" y="1091641"/>
                </a:lnTo>
                <a:lnTo>
                  <a:pt x="897952" y="1098003"/>
                </a:lnTo>
                <a:lnTo>
                  <a:pt x="894370" y="1104365"/>
                </a:lnTo>
                <a:lnTo>
                  <a:pt x="890788" y="1110727"/>
                </a:lnTo>
                <a:lnTo>
                  <a:pt x="888002" y="1117487"/>
                </a:lnTo>
                <a:lnTo>
                  <a:pt x="885216" y="1124247"/>
                </a:lnTo>
                <a:lnTo>
                  <a:pt x="882828" y="1131801"/>
                </a:lnTo>
                <a:lnTo>
                  <a:pt x="880838" y="1138959"/>
                </a:lnTo>
                <a:lnTo>
                  <a:pt x="879246" y="1146514"/>
                </a:lnTo>
                <a:lnTo>
                  <a:pt x="877653" y="1154069"/>
                </a:lnTo>
                <a:lnTo>
                  <a:pt x="876857" y="1161624"/>
                </a:lnTo>
                <a:lnTo>
                  <a:pt x="876061" y="1169179"/>
                </a:lnTo>
                <a:lnTo>
                  <a:pt x="876061" y="1177529"/>
                </a:lnTo>
                <a:lnTo>
                  <a:pt x="876061" y="1185084"/>
                </a:lnTo>
                <a:lnTo>
                  <a:pt x="876857" y="1193037"/>
                </a:lnTo>
                <a:lnTo>
                  <a:pt x="877653" y="1200592"/>
                </a:lnTo>
                <a:lnTo>
                  <a:pt x="879246" y="1207749"/>
                </a:lnTo>
                <a:lnTo>
                  <a:pt x="880838" y="1215304"/>
                </a:lnTo>
                <a:lnTo>
                  <a:pt x="882828" y="1222859"/>
                </a:lnTo>
                <a:lnTo>
                  <a:pt x="885216" y="1230017"/>
                </a:lnTo>
                <a:lnTo>
                  <a:pt x="888002" y="1236776"/>
                </a:lnTo>
                <a:lnTo>
                  <a:pt x="890788" y="1243536"/>
                </a:lnTo>
                <a:lnTo>
                  <a:pt x="894370" y="1249898"/>
                </a:lnTo>
                <a:lnTo>
                  <a:pt x="897952" y="1256260"/>
                </a:lnTo>
                <a:lnTo>
                  <a:pt x="901932" y="1262622"/>
                </a:lnTo>
                <a:lnTo>
                  <a:pt x="906310" y="1268985"/>
                </a:lnTo>
                <a:lnTo>
                  <a:pt x="910688" y="1274551"/>
                </a:lnTo>
                <a:lnTo>
                  <a:pt x="915863" y="1280118"/>
                </a:lnTo>
                <a:lnTo>
                  <a:pt x="921037" y="1285287"/>
                </a:lnTo>
                <a:lnTo>
                  <a:pt x="926211" y="1290457"/>
                </a:lnTo>
                <a:lnTo>
                  <a:pt x="931783" y="1295228"/>
                </a:lnTo>
                <a:lnTo>
                  <a:pt x="937355" y="1299602"/>
                </a:lnTo>
                <a:lnTo>
                  <a:pt x="943325" y="1303976"/>
                </a:lnTo>
                <a:lnTo>
                  <a:pt x="949693" y="1307952"/>
                </a:lnTo>
                <a:lnTo>
                  <a:pt x="956062" y="1311531"/>
                </a:lnTo>
                <a:lnTo>
                  <a:pt x="962828" y="1315507"/>
                </a:lnTo>
                <a:lnTo>
                  <a:pt x="969594" y="1318291"/>
                </a:lnTo>
                <a:lnTo>
                  <a:pt x="976360" y="1321074"/>
                </a:lnTo>
                <a:lnTo>
                  <a:pt x="983524" y="1323460"/>
                </a:lnTo>
                <a:lnTo>
                  <a:pt x="990688" y="1325448"/>
                </a:lnTo>
                <a:lnTo>
                  <a:pt x="998251" y="1327436"/>
                </a:lnTo>
                <a:lnTo>
                  <a:pt x="1006211" y="1328629"/>
                </a:lnTo>
                <a:lnTo>
                  <a:pt x="1013773" y="1329822"/>
                </a:lnTo>
                <a:lnTo>
                  <a:pt x="1021335" y="1330220"/>
                </a:lnTo>
                <a:lnTo>
                  <a:pt x="1029295" y="1330220"/>
                </a:lnTo>
                <a:lnTo>
                  <a:pt x="1036858" y="1330220"/>
                </a:lnTo>
                <a:lnTo>
                  <a:pt x="1044818" y="1329822"/>
                </a:lnTo>
                <a:lnTo>
                  <a:pt x="1052778" y="1328629"/>
                </a:lnTo>
                <a:lnTo>
                  <a:pt x="1060340" y="1327436"/>
                </a:lnTo>
                <a:lnTo>
                  <a:pt x="1067505" y="1325448"/>
                </a:lnTo>
                <a:lnTo>
                  <a:pt x="1074669" y="1323460"/>
                </a:lnTo>
                <a:lnTo>
                  <a:pt x="1081833" y="1321074"/>
                </a:lnTo>
                <a:lnTo>
                  <a:pt x="1088599" y="1318291"/>
                </a:lnTo>
                <a:lnTo>
                  <a:pt x="1095365" y="1315507"/>
                </a:lnTo>
                <a:lnTo>
                  <a:pt x="1102529" y="1311531"/>
                </a:lnTo>
                <a:lnTo>
                  <a:pt x="1108898" y="1307952"/>
                </a:lnTo>
                <a:lnTo>
                  <a:pt x="1114868" y="1303976"/>
                </a:lnTo>
                <a:lnTo>
                  <a:pt x="1120838" y="1299602"/>
                </a:lnTo>
                <a:lnTo>
                  <a:pt x="1126410" y="1295228"/>
                </a:lnTo>
                <a:lnTo>
                  <a:pt x="1131982" y="1290457"/>
                </a:lnTo>
                <a:lnTo>
                  <a:pt x="1137554" y="1285287"/>
                </a:lnTo>
                <a:lnTo>
                  <a:pt x="1142728" y="1280118"/>
                </a:lnTo>
                <a:lnTo>
                  <a:pt x="1147505" y="1274551"/>
                </a:lnTo>
                <a:lnTo>
                  <a:pt x="1152281" y="1268985"/>
                </a:lnTo>
                <a:lnTo>
                  <a:pt x="1156261" y="1262622"/>
                </a:lnTo>
                <a:lnTo>
                  <a:pt x="1160241" y="1256260"/>
                </a:lnTo>
                <a:lnTo>
                  <a:pt x="1163823" y="1249898"/>
                </a:lnTo>
                <a:lnTo>
                  <a:pt x="1167405" y="1243536"/>
                </a:lnTo>
                <a:lnTo>
                  <a:pt x="1170191" y="1236776"/>
                </a:lnTo>
                <a:lnTo>
                  <a:pt x="1172977" y="1230017"/>
                </a:lnTo>
                <a:lnTo>
                  <a:pt x="1175365" y="1222859"/>
                </a:lnTo>
                <a:lnTo>
                  <a:pt x="1177355" y="1215304"/>
                </a:lnTo>
                <a:lnTo>
                  <a:pt x="1179345" y="1207749"/>
                </a:lnTo>
                <a:lnTo>
                  <a:pt x="1180539" y="1200592"/>
                </a:lnTo>
                <a:lnTo>
                  <a:pt x="1181733" y="1193037"/>
                </a:lnTo>
                <a:lnTo>
                  <a:pt x="1182132" y="1185084"/>
                </a:lnTo>
                <a:lnTo>
                  <a:pt x="1182132" y="1177529"/>
                </a:lnTo>
                <a:lnTo>
                  <a:pt x="1182132" y="1169179"/>
                </a:lnTo>
                <a:lnTo>
                  <a:pt x="1181733" y="1161624"/>
                </a:lnTo>
                <a:lnTo>
                  <a:pt x="1180539" y="1154069"/>
                </a:lnTo>
                <a:lnTo>
                  <a:pt x="1179345" y="1146514"/>
                </a:lnTo>
                <a:lnTo>
                  <a:pt x="1177355" y="1138959"/>
                </a:lnTo>
                <a:lnTo>
                  <a:pt x="1175365" y="1131801"/>
                </a:lnTo>
                <a:lnTo>
                  <a:pt x="1172977" y="1124247"/>
                </a:lnTo>
                <a:lnTo>
                  <a:pt x="1170191" y="1117487"/>
                </a:lnTo>
                <a:lnTo>
                  <a:pt x="1167405" y="1110727"/>
                </a:lnTo>
                <a:lnTo>
                  <a:pt x="1163823" y="1104365"/>
                </a:lnTo>
                <a:lnTo>
                  <a:pt x="1160241" y="1098003"/>
                </a:lnTo>
                <a:lnTo>
                  <a:pt x="1156261" y="1091641"/>
                </a:lnTo>
                <a:lnTo>
                  <a:pt x="1152281" y="1085676"/>
                </a:lnTo>
                <a:lnTo>
                  <a:pt x="1147505" y="1079712"/>
                </a:lnTo>
                <a:lnTo>
                  <a:pt x="1142728" y="1074145"/>
                </a:lnTo>
                <a:lnTo>
                  <a:pt x="1137554" y="1068976"/>
                </a:lnTo>
                <a:lnTo>
                  <a:pt x="1131982" y="1063807"/>
                </a:lnTo>
                <a:lnTo>
                  <a:pt x="1126410" y="1059035"/>
                </a:lnTo>
                <a:lnTo>
                  <a:pt x="1120838" y="1054661"/>
                </a:lnTo>
                <a:lnTo>
                  <a:pt x="1114868" y="1050287"/>
                </a:lnTo>
                <a:lnTo>
                  <a:pt x="1108898" y="1046311"/>
                </a:lnTo>
                <a:lnTo>
                  <a:pt x="1102529" y="1042732"/>
                </a:lnTo>
                <a:lnTo>
                  <a:pt x="1095365" y="1039153"/>
                </a:lnTo>
                <a:lnTo>
                  <a:pt x="1088599" y="1036370"/>
                </a:lnTo>
                <a:lnTo>
                  <a:pt x="1081833" y="1033189"/>
                </a:lnTo>
                <a:lnTo>
                  <a:pt x="1074669" y="1030803"/>
                </a:lnTo>
                <a:lnTo>
                  <a:pt x="1067505" y="1028815"/>
                </a:lnTo>
                <a:lnTo>
                  <a:pt x="1060340" y="1027225"/>
                </a:lnTo>
                <a:lnTo>
                  <a:pt x="1052778" y="1025634"/>
                </a:lnTo>
                <a:lnTo>
                  <a:pt x="1044818" y="1024839"/>
                </a:lnTo>
                <a:lnTo>
                  <a:pt x="1036858" y="1024044"/>
                </a:lnTo>
                <a:lnTo>
                  <a:pt x="1029295" y="1024044"/>
                </a:lnTo>
                <a:lnTo>
                  <a:pt x="1021335" y="1024044"/>
                </a:lnTo>
                <a:close/>
                <a:moveTo>
                  <a:pt x="1029295" y="968375"/>
                </a:moveTo>
                <a:lnTo>
                  <a:pt x="1039644" y="968773"/>
                </a:lnTo>
                <a:lnTo>
                  <a:pt x="1050788" y="969568"/>
                </a:lnTo>
                <a:lnTo>
                  <a:pt x="1061136" y="970761"/>
                </a:lnTo>
                <a:lnTo>
                  <a:pt x="1071087" y="972749"/>
                </a:lnTo>
                <a:lnTo>
                  <a:pt x="1081037" y="975135"/>
                </a:lnTo>
                <a:lnTo>
                  <a:pt x="1090987" y="977918"/>
                </a:lnTo>
                <a:lnTo>
                  <a:pt x="1100937" y="981099"/>
                </a:lnTo>
                <a:lnTo>
                  <a:pt x="1110490" y="984678"/>
                </a:lnTo>
                <a:lnTo>
                  <a:pt x="1119644" y="989052"/>
                </a:lnTo>
                <a:lnTo>
                  <a:pt x="1128400" y="993824"/>
                </a:lnTo>
                <a:lnTo>
                  <a:pt x="1137156" y="998993"/>
                </a:lnTo>
                <a:lnTo>
                  <a:pt x="1145913" y="1004162"/>
                </a:lnTo>
                <a:lnTo>
                  <a:pt x="1154271" y="1010127"/>
                </a:lnTo>
                <a:lnTo>
                  <a:pt x="1161833" y="1016091"/>
                </a:lnTo>
                <a:lnTo>
                  <a:pt x="1169395" y="1022851"/>
                </a:lnTo>
                <a:lnTo>
                  <a:pt x="1176559" y="1029610"/>
                </a:lnTo>
                <a:lnTo>
                  <a:pt x="1183326" y="1037165"/>
                </a:lnTo>
                <a:lnTo>
                  <a:pt x="1190490" y="1044720"/>
                </a:lnTo>
                <a:lnTo>
                  <a:pt x="1196460" y="1052673"/>
                </a:lnTo>
                <a:lnTo>
                  <a:pt x="1202430" y="1060626"/>
                </a:lnTo>
                <a:lnTo>
                  <a:pt x="1207604" y="1068976"/>
                </a:lnTo>
                <a:lnTo>
                  <a:pt x="1212778" y="1077724"/>
                </a:lnTo>
                <a:lnTo>
                  <a:pt x="1217156" y="1086869"/>
                </a:lnTo>
                <a:lnTo>
                  <a:pt x="1221535" y="1096015"/>
                </a:lnTo>
                <a:lnTo>
                  <a:pt x="1225117" y="1105558"/>
                </a:lnTo>
                <a:lnTo>
                  <a:pt x="1228301" y="1115101"/>
                </a:lnTo>
                <a:lnTo>
                  <a:pt x="1231087" y="1125042"/>
                </a:lnTo>
                <a:lnTo>
                  <a:pt x="1233475" y="1135380"/>
                </a:lnTo>
                <a:lnTo>
                  <a:pt x="1235863" y="1145719"/>
                </a:lnTo>
                <a:lnTo>
                  <a:pt x="1237057" y="1156057"/>
                </a:lnTo>
                <a:lnTo>
                  <a:pt x="1237853" y="1166395"/>
                </a:lnTo>
                <a:lnTo>
                  <a:pt x="1238251" y="1177529"/>
                </a:lnTo>
                <a:lnTo>
                  <a:pt x="1237853" y="1187867"/>
                </a:lnTo>
                <a:lnTo>
                  <a:pt x="1237057" y="1198604"/>
                </a:lnTo>
                <a:lnTo>
                  <a:pt x="1235863" y="1208942"/>
                </a:lnTo>
                <a:lnTo>
                  <a:pt x="1233475" y="1218883"/>
                </a:lnTo>
                <a:lnTo>
                  <a:pt x="1231087" y="1229221"/>
                </a:lnTo>
                <a:lnTo>
                  <a:pt x="1228301" y="1239162"/>
                </a:lnTo>
                <a:lnTo>
                  <a:pt x="1225117" y="1248705"/>
                </a:lnTo>
                <a:lnTo>
                  <a:pt x="1221535" y="1258248"/>
                </a:lnTo>
                <a:lnTo>
                  <a:pt x="1217156" y="1267792"/>
                </a:lnTo>
                <a:lnTo>
                  <a:pt x="1212778" y="1276539"/>
                </a:lnTo>
                <a:lnTo>
                  <a:pt x="1207604" y="1285287"/>
                </a:lnTo>
                <a:lnTo>
                  <a:pt x="1202430" y="1293638"/>
                </a:lnTo>
                <a:lnTo>
                  <a:pt x="1196460" y="1301988"/>
                </a:lnTo>
                <a:lnTo>
                  <a:pt x="1190490" y="1309543"/>
                </a:lnTo>
                <a:lnTo>
                  <a:pt x="1183326" y="1317496"/>
                </a:lnTo>
                <a:lnTo>
                  <a:pt x="1176559" y="1324653"/>
                </a:lnTo>
                <a:lnTo>
                  <a:pt x="1169395" y="1331413"/>
                </a:lnTo>
                <a:lnTo>
                  <a:pt x="1161833" y="1338173"/>
                </a:lnTo>
                <a:lnTo>
                  <a:pt x="1154271" y="1344137"/>
                </a:lnTo>
                <a:lnTo>
                  <a:pt x="1145913" y="1350101"/>
                </a:lnTo>
                <a:lnTo>
                  <a:pt x="1137156" y="1355270"/>
                </a:lnTo>
                <a:lnTo>
                  <a:pt x="1128400" y="1360837"/>
                </a:lnTo>
                <a:lnTo>
                  <a:pt x="1119644" y="1365211"/>
                </a:lnTo>
                <a:lnTo>
                  <a:pt x="1110490" y="1369585"/>
                </a:lnTo>
                <a:lnTo>
                  <a:pt x="1100937" y="1373164"/>
                </a:lnTo>
                <a:lnTo>
                  <a:pt x="1090987" y="1376345"/>
                </a:lnTo>
                <a:lnTo>
                  <a:pt x="1081037" y="1379128"/>
                </a:lnTo>
                <a:lnTo>
                  <a:pt x="1071087" y="1381514"/>
                </a:lnTo>
                <a:lnTo>
                  <a:pt x="1061136" y="1383502"/>
                </a:lnTo>
                <a:lnTo>
                  <a:pt x="1050788" y="1384695"/>
                </a:lnTo>
                <a:lnTo>
                  <a:pt x="1039644" y="1385491"/>
                </a:lnTo>
                <a:lnTo>
                  <a:pt x="1029295" y="1385888"/>
                </a:lnTo>
                <a:lnTo>
                  <a:pt x="1018549" y="1385491"/>
                </a:lnTo>
                <a:lnTo>
                  <a:pt x="1008201" y="1384695"/>
                </a:lnTo>
                <a:lnTo>
                  <a:pt x="997455" y="1383502"/>
                </a:lnTo>
                <a:lnTo>
                  <a:pt x="987106" y="1381514"/>
                </a:lnTo>
                <a:lnTo>
                  <a:pt x="977156" y="1379128"/>
                </a:lnTo>
                <a:lnTo>
                  <a:pt x="967206" y="1376345"/>
                </a:lnTo>
                <a:lnTo>
                  <a:pt x="957256" y="1373164"/>
                </a:lnTo>
                <a:lnTo>
                  <a:pt x="947703" y="1369585"/>
                </a:lnTo>
                <a:lnTo>
                  <a:pt x="938549" y="1365211"/>
                </a:lnTo>
                <a:lnTo>
                  <a:pt x="929793" y="1360837"/>
                </a:lnTo>
                <a:lnTo>
                  <a:pt x="921037" y="1355270"/>
                </a:lnTo>
                <a:lnTo>
                  <a:pt x="912678" y="1350101"/>
                </a:lnTo>
                <a:lnTo>
                  <a:pt x="904320" y="1344137"/>
                </a:lnTo>
                <a:lnTo>
                  <a:pt x="896360" y="1338173"/>
                </a:lnTo>
                <a:lnTo>
                  <a:pt x="888798" y="1331413"/>
                </a:lnTo>
                <a:lnTo>
                  <a:pt x="881634" y="1324653"/>
                </a:lnTo>
                <a:lnTo>
                  <a:pt x="874867" y="1317496"/>
                </a:lnTo>
                <a:lnTo>
                  <a:pt x="868101" y="1309543"/>
                </a:lnTo>
                <a:lnTo>
                  <a:pt x="861733" y="1301988"/>
                </a:lnTo>
                <a:lnTo>
                  <a:pt x="855763" y="1293638"/>
                </a:lnTo>
                <a:lnTo>
                  <a:pt x="850589" y="1285287"/>
                </a:lnTo>
                <a:lnTo>
                  <a:pt x="845415" y="1276539"/>
                </a:lnTo>
                <a:lnTo>
                  <a:pt x="841037" y="1267792"/>
                </a:lnTo>
                <a:lnTo>
                  <a:pt x="836658" y="1258248"/>
                </a:lnTo>
                <a:lnTo>
                  <a:pt x="833076" y="1248705"/>
                </a:lnTo>
                <a:lnTo>
                  <a:pt x="829892" y="1239162"/>
                </a:lnTo>
                <a:lnTo>
                  <a:pt x="827106" y="1229221"/>
                </a:lnTo>
                <a:lnTo>
                  <a:pt x="824718" y="1218883"/>
                </a:lnTo>
                <a:lnTo>
                  <a:pt x="823126" y="1208942"/>
                </a:lnTo>
                <a:lnTo>
                  <a:pt x="821534" y="1198604"/>
                </a:lnTo>
                <a:lnTo>
                  <a:pt x="820738" y="1187867"/>
                </a:lnTo>
                <a:lnTo>
                  <a:pt x="820738" y="1177529"/>
                </a:lnTo>
                <a:lnTo>
                  <a:pt x="820738" y="1166395"/>
                </a:lnTo>
                <a:lnTo>
                  <a:pt x="821534" y="1156057"/>
                </a:lnTo>
                <a:lnTo>
                  <a:pt x="823126" y="1145719"/>
                </a:lnTo>
                <a:lnTo>
                  <a:pt x="824718" y="1135380"/>
                </a:lnTo>
                <a:lnTo>
                  <a:pt x="827106" y="1125042"/>
                </a:lnTo>
                <a:lnTo>
                  <a:pt x="829892" y="1115101"/>
                </a:lnTo>
                <a:lnTo>
                  <a:pt x="833076" y="1105558"/>
                </a:lnTo>
                <a:lnTo>
                  <a:pt x="836658" y="1096015"/>
                </a:lnTo>
                <a:lnTo>
                  <a:pt x="841037" y="1086869"/>
                </a:lnTo>
                <a:lnTo>
                  <a:pt x="845415" y="1077724"/>
                </a:lnTo>
                <a:lnTo>
                  <a:pt x="850589" y="1068976"/>
                </a:lnTo>
                <a:lnTo>
                  <a:pt x="855763" y="1060626"/>
                </a:lnTo>
                <a:lnTo>
                  <a:pt x="861733" y="1052673"/>
                </a:lnTo>
                <a:lnTo>
                  <a:pt x="868101" y="1044720"/>
                </a:lnTo>
                <a:lnTo>
                  <a:pt x="874867" y="1037165"/>
                </a:lnTo>
                <a:lnTo>
                  <a:pt x="881634" y="1029610"/>
                </a:lnTo>
                <a:lnTo>
                  <a:pt x="888798" y="1022851"/>
                </a:lnTo>
                <a:lnTo>
                  <a:pt x="896360" y="1016091"/>
                </a:lnTo>
                <a:lnTo>
                  <a:pt x="904320" y="1010127"/>
                </a:lnTo>
                <a:lnTo>
                  <a:pt x="912678" y="1004162"/>
                </a:lnTo>
                <a:lnTo>
                  <a:pt x="921037" y="998993"/>
                </a:lnTo>
                <a:lnTo>
                  <a:pt x="929793" y="993824"/>
                </a:lnTo>
                <a:lnTo>
                  <a:pt x="938549" y="989052"/>
                </a:lnTo>
                <a:lnTo>
                  <a:pt x="947703" y="984678"/>
                </a:lnTo>
                <a:lnTo>
                  <a:pt x="957256" y="981099"/>
                </a:lnTo>
                <a:lnTo>
                  <a:pt x="967206" y="977918"/>
                </a:lnTo>
                <a:lnTo>
                  <a:pt x="977156" y="975135"/>
                </a:lnTo>
                <a:lnTo>
                  <a:pt x="987106" y="972749"/>
                </a:lnTo>
                <a:lnTo>
                  <a:pt x="997455" y="970761"/>
                </a:lnTo>
                <a:lnTo>
                  <a:pt x="1008201" y="969568"/>
                </a:lnTo>
                <a:lnTo>
                  <a:pt x="1018549" y="968773"/>
                </a:lnTo>
                <a:lnTo>
                  <a:pt x="1029295" y="968375"/>
                </a:lnTo>
                <a:close/>
                <a:moveTo>
                  <a:pt x="1029494" y="0"/>
                </a:moveTo>
                <a:lnTo>
                  <a:pt x="1039096" y="397"/>
                </a:lnTo>
                <a:lnTo>
                  <a:pt x="1047497" y="1587"/>
                </a:lnTo>
                <a:lnTo>
                  <a:pt x="1055499" y="3570"/>
                </a:lnTo>
                <a:lnTo>
                  <a:pt x="1058700" y="4760"/>
                </a:lnTo>
                <a:lnTo>
                  <a:pt x="1061900" y="6347"/>
                </a:lnTo>
                <a:lnTo>
                  <a:pt x="1065101" y="7537"/>
                </a:lnTo>
                <a:lnTo>
                  <a:pt x="1067501" y="9521"/>
                </a:lnTo>
                <a:lnTo>
                  <a:pt x="1070302" y="11108"/>
                </a:lnTo>
                <a:lnTo>
                  <a:pt x="1072702" y="13091"/>
                </a:lnTo>
                <a:lnTo>
                  <a:pt x="1076703" y="17455"/>
                </a:lnTo>
                <a:lnTo>
                  <a:pt x="1079904" y="22612"/>
                </a:lnTo>
                <a:lnTo>
                  <a:pt x="1082704" y="28166"/>
                </a:lnTo>
                <a:lnTo>
                  <a:pt x="1084705" y="34116"/>
                </a:lnTo>
                <a:lnTo>
                  <a:pt x="1086705" y="40463"/>
                </a:lnTo>
                <a:lnTo>
                  <a:pt x="1087905" y="47207"/>
                </a:lnTo>
                <a:lnTo>
                  <a:pt x="1088705" y="53951"/>
                </a:lnTo>
                <a:lnTo>
                  <a:pt x="1089105" y="61489"/>
                </a:lnTo>
                <a:lnTo>
                  <a:pt x="1089505" y="77357"/>
                </a:lnTo>
                <a:lnTo>
                  <a:pt x="1128713" y="823153"/>
                </a:lnTo>
                <a:lnTo>
                  <a:pt x="1128313" y="827120"/>
                </a:lnTo>
                <a:lnTo>
                  <a:pt x="1127913" y="831087"/>
                </a:lnTo>
                <a:lnTo>
                  <a:pt x="1127513" y="834658"/>
                </a:lnTo>
                <a:lnTo>
                  <a:pt x="1126713" y="838625"/>
                </a:lnTo>
                <a:lnTo>
                  <a:pt x="1124312" y="845765"/>
                </a:lnTo>
                <a:lnTo>
                  <a:pt x="1120711" y="853302"/>
                </a:lnTo>
                <a:lnTo>
                  <a:pt x="1116711" y="860046"/>
                </a:lnTo>
                <a:lnTo>
                  <a:pt x="1111910" y="866394"/>
                </a:lnTo>
                <a:lnTo>
                  <a:pt x="1105909" y="871947"/>
                </a:lnTo>
                <a:lnTo>
                  <a:pt x="1099907" y="877501"/>
                </a:lnTo>
                <a:lnTo>
                  <a:pt x="1092306" y="882262"/>
                </a:lnTo>
                <a:lnTo>
                  <a:pt x="1084705" y="886625"/>
                </a:lnTo>
                <a:lnTo>
                  <a:pt x="1076703" y="890592"/>
                </a:lnTo>
                <a:lnTo>
                  <a:pt x="1067901" y="893766"/>
                </a:lnTo>
                <a:lnTo>
                  <a:pt x="1059100" y="896543"/>
                </a:lnTo>
                <a:lnTo>
                  <a:pt x="1049098" y="898526"/>
                </a:lnTo>
                <a:lnTo>
                  <a:pt x="1039496" y="899716"/>
                </a:lnTo>
                <a:lnTo>
                  <a:pt x="1029494" y="900113"/>
                </a:lnTo>
                <a:lnTo>
                  <a:pt x="1019492" y="899716"/>
                </a:lnTo>
                <a:lnTo>
                  <a:pt x="1009490" y="898526"/>
                </a:lnTo>
                <a:lnTo>
                  <a:pt x="999888" y="896543"/>
                </a:lnTo>
                <a:lnTo>
                  <a:pt x="990687" y="893766"/>
                </a:lnTo>
                <a:lnTo>
                  <a:pt x="981885" y="890592"/>
                </a:lnTo>
                <a:lnTo>
                  <a:pt x="973883" y="886625"/>
                </a:lnTo>
                <a:lnTo>
                  <a:pt x="966282" y="882262"/>
                </a:lnTo>
                <a:lnTo>
                  <a:pt x="959481" y="877501"/>
                </a:lnTo>
                <a:lnTo>
                  <a:pt x="952679" y="871947"/>
                </a:lnTo>
                <a:lnTo>
                  <a:pt x="947078" y="866394"/>
                </a:lnTo>
                <a:lnTo>
                  <a:pt x="941877" y="860046"/>
                </a:lnTo>
                <a:lnTo>
                  <a:pt x="937876" y="853302"/>
                </a:lnTo>
                <a:lnTo>
                  <a:pt x="934676" y="845765"/>
                </a:lnTo>
                <a:lnTo>
                  <a:pt x="932275" y="838625"/>
                </a:lnTo>
                <a:lnTo>
                  <a:pt x="931475" y="834658"/>
                </a:lnTo>
                <a:lnTo>
                  <a:pt x="930675" y="831087"/>
                </a:lnTo>
                <a:lnTo>
                  <a:pt x="930275" y="827120"/>
                </a:lnTo>
                <a:lnTo>
                  <a:pt x="930275" y="823153"/>
                </a:lnTo>
                <a:lnTo>
                  <a:pt x="969082" y="77357"/>
                </a:lnTo>
                <a:lnTo>
                  <a:pt x="969483" y="61489"/>
                </a:lnTo>
                <a:lnTo>
                  <a:pt x="970283" y="53951"/>
                </a:lnTo>
                <a:lnTo>
                  <a:pt x="971083" y="47207"/>
                </a:lnTo>
                <a:lnTo>
                  <a:pt x="972283" y="40463"/>
                </a:lnTo>
                <a:lnTo>
                  <a:pt x="973883" y="34116"/>
                </a:lnTo>
                <a:lnTo>
                  <a:pt x="975884" y="28166"/>
                </a:lnTo>
                <a:lnTo>
                  <a:pt x="978684" y="22612"/>
                </a:lnTo>
                <a:lnTo>
                  <a:pt x="982285" y="17455"/>
                </a:lnTo>
                <a:lnTo>
                  <a:pt x="986286" y="13091"/>
                </a:lnTo>
                <a:lnTo>
                  <a:pt x="988686" y="11108"/>
                </a:lnTo>
                <a:lnTo>
                  <a:pt x="991087" y="9521"/>
                </a:lnTo>
                <a:lnTo>
                  <a:pt x="993887" y="7537"/>
                </a:lnTo>
                <a:lnTo>
                  <a:pt x="996688" y="6347"/>
                </a:lnTo>
                <a:lnTo>
                  <a:pt x="999888" y="4760"/>
                </a:lnTo>
                <a:lnTo>
                  <a:pt x="1003089" y="3570"/>
                </a:lnTo>
                <a:lnTo>
                  <a:pt x="1011090" y="1587"/>
                </a:lnTo>
                <a:lnTo>
                  <a:pt x="1019892" y="397"/>
                </a:lnTo>
                <a:lnTo>
                  <a:pt x="1029494" y="0"/>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sym typeface="Arial" panose="020B0604020202020204" pitchFamily="34" charset="0"/>
            </a:endParaRPr>
          </a:p>
        </p:txBody>
      </p:sp>
      <p:sp>
        <p:nvSpPr>
          <p:cNvPr id="94" name="风车"/>
          <p:cNvSpPr/>
          <p:nvPr/>
        </p:nvSpPr>
        <p:spPr bwMode="auto">
          <a:xfrm>
            <a:off x="7667625" y="4887913"/>
            <a:ext cx="1081088" cy="1655763"/>
          </a:xfrm>
          <a:custGeom>
            <a:avLst/>
            <a:gdLst>
              <a:gd name="T0" fmla="*/ 1112735 w 2058988"/>
              <a:gd name="T1" fmla="*/ 1474391 h 3400426"/>
              <a:gd name="T2" fmla="*/ 1192615 w 2058988"/>
              <a:gd name="T3" fmla="*/ 3369867 h 3400426"/>
              <a:gd name="T4" fmla="*/ 1160979 w 2058988"/>
              <a:gd name="T5" fmla="*/ 3399236 h 3400426"/>
              <a:gd name="T6" fmla="*/ 877051 w 2058988"/>
              <a:gd name="T7" fmla="*/ 3387726 h 3400426"/>
              <a:gd name="T8" fmla="*/ 937159 w 2058988"/>
              <a:gd name="T9" fmla="*/ 1492647 h 3400426"/>
              <a:gd name="T10" fmla="*/ 967608 w 2058988"/>
              <a:gd name="T11" fmla="*/ 1460898 h 3400426"/>
              <a:gd name="T12" fmla="*/ 2010990 w 2058988"/>
              <a:gd name="T13" fmla="*/ 1674687 h 3400426"/>
              <a:gd name="T14" fmla="*/ 2058591 w 2058988"/>
              <a:gd name="T15" fmla="*/ 1727355 h 3400426"/>
              <a:gd name="T16" fmla="*/ 2029634 w 2058988"/>
              <a:gd name="T17" fmla="*/ 1787546 h 3400426"/>
              <a:gd name="T18" fmla="*/ 1978462 w 2058988"/>
              <a:gd name="T19" fmla="*/ 1791506 h 3400426"/>
              <a:gd name="T20" fmla="*/ 1260075 w 2058988"/>
              <a:gd name="T21" fmla="*/ 1410558 h 3400426"/>
              <a:gd name="T22" fmla="*/ 1268405 w 2058988"/>
              <a:gd name="T23" fmla="*/ 1315915 h 3400426"/>
              <a:gd name="T24" fmla="*/ 1346948 w 2058988"/>
              <a:gd name="T25" fmla="*/ 1260871 h 3400426"/>
              <a:gd name="T26" fmla="*/ 772716 w 2058988"/>
              <a:gd name="T27" fmla="*/ 1292155 h 3400426"/>
              <a:gd name="T28" fmla="*/ 805656 w 2058988"/>
              <a:gd name="T29" fmla="*/ 1386798 h 3400426"/>
              <a:gd name="T30" fmla="*/ 107156 w 2058988"/>
              <a:gd name="T31" fmla="*/ 1778042 h 3400426"/>
              <a:gd name="T32" fmla="*/ 37703 w 2058988"/>
              <a:gd name="T33" fmla="*/ 1793090 h 3400426"/>
              <a:gd name="T34" fmla="*/ 397 w 2058988"/>
              <a:gd name="T35" fmla="*/ 1737255 h 3400426"/>
              <a:gd name="T36" fmla="*/ 22225 w 2058988"/>
              <a:gd name="T37" fmla="*/ 1691319 h 3400426"/>
              <a:gd name="T38" fmla="*/ 1024126 w 2058988"/>
              <a:gd name="T39" fmla="*/ 1073150 h 3400426"/>
              <a:gd name="T40" fmla="*/ 1079000 w 2058988"/>
              <a:gd name="T41" fmla="*/ 1085850 h 3400426"/>
              <a:gd name="T42" fmla="*/ 1127511 w 2058988"/>
              <a:gd name="T43" fmla="*/ 1141413 h 3400426"/>
              <a:gd name="T44" fmla="*/ 1131488 w 2058988"/>
              <a:gd name="T45" fmla="*/ 1198166 h 3400426"/>
              <a:gd name="T46" fmla="*/ 1095701 w 2058988"/>
              <a:gd name="T47" fmla="*/ 1257300 h 3400426"/>
              <a:gd name="T48" fmla="*/ 1040032 w 2058988"/>
              <a:gd name="T49" fmla="*/ 1280716 h 3400426"/>
              <a:gd name="T50" fmla="*/ 984363 w 2058988"/>
              <a:gd name="T51" fmla="*/ 1271191 h 3400426"/>
              <a:gd name="T52" fmla="*/ 933466 w 2058988"/>
              <a:gd name="T53" fmla="*/ 1217613 h 3400426"/>
              <a:gd name="T54" fmla="*/ 926706 w 2058988"/>
              <a:gd name="T55" fmla="*/ 1161257 h 3400426"/>
              <a:gd name="T56" fmla="*/ 948973 w 2058988"/>
              <a:gd name="T57" fmla="*/ 1110853 h 3400426"/>
              <a:gd name="T58" fmla="*/ 1008619 w 2058988"/>
              <a:gd name="T59" fmla="*/ 1075134 h 3400426"/>
              <a:gd name="T60" fmla="*/ 969594 w 2058988"/>
              <a:gd name="T61" fmla="*/ 1036370 h 3400426"/>
              <a:gd name="T62" fmla="*/ 906310 w 2058988"/>
              <a:gd name="T63" fmla="*/ 1085676 h 3400426"/>
              <a:gd name="T64" fmla="*/ 876857 w 2058988"/>
              <a:gd name="T65" fmla="*/ 1161624 h 3400426"/>
              <a:gd name="T66" fmla="*/ 890788 w 2058988"/>
              <a:gd name="T67" fmla="*/ 1243536 h 3400426"/>
              <a:gd name="T68" fmla="*/ 943325 w 2058988"/>
              <a:gd name="T69" fmla="*/ 1303976 h 3400426"/>
              <a:gd name="T70" fmla="*/ 1021335 w 2058988"/>
              <a:gd name="T71" fmla="*/ 1330220 h 3400426"/>
              <a:gd name="T72" fmla="*/ 1102529 w 2058988"/>
              <a:gd name="T73" fmla="*/ 1311531 h 3400426"/>
              <a:gd name="T74" fmla="*/ 1160241 w 2058988"/>
              <a:gd name="T75" fmla="*/ 1256260 h 3400426"/>
              <a:gd name="T76" fmla="*/ 1182132 w 2058988"/>
              <a:gd name="T77" fmla="*/ 1177529 h 3400426"/>
              <a:gd name="T78" fmla="*/ 1160241 w 2058988"/>
              <a:gd name="T79" fmla="*/ 1098003 h 3400426"/>
              <a:gd name="T80" fmla="*/ 1102529 w 2058988"/>
              <a:gd name="T81" fmla="*/ 1042732 h 3400426"/>
              <a:gd name="T82" fmla="*/ 1021335 w 2058988"/>
              <a:gd name="T83" fmla="*/ 1024044 h 3400426"/>
              <a:gd name="T84" fmla="*/ 1128400 w 2058988"/>
              <a:gd name="T85" fmla="*/ 993824 h 3400426"/>
              <a:gd name="T86" fmla="*/ 1207604 w 2058988"/>
              <a:gd name="T87" fmla="*/ 1068976 h 3400426"/>
              <a:gd name="T88" fmla="*/ 1238251 w 2058988"/>
              <a:gd name="T89" fmla="*/ 1177529 h 3400426"/>
              <a:gd name="T90" fmla="*/ 1207604 w 2058988"/>
              <a:gd name="T91" fmla="*/ 1285287 h 3400426"/>
              <a:gd name="T92" fmla="*/ 1128400 w 2058988"/>
              <a:gd name="T93" fmla="*/ 1360837 h 3400426"/>
              <a:gd name="T94" fmla="*/ 1018549 w 2058988"/>
              <a:gd name="T95" fmla="*/ 1385491 h 3400426"/>
              <a:gd name="T96" fmla="*/ 912678 w 2058988"/>
              <a:gd name="T97" fmla="*/ 1350101 h 3400426"/>
              <a:gd name="T98" fmla="*/ 841037 w 2058988"/>
              <a:gd name="T99" fmla="*/ 1267792 h 3400426"/>
              <a:gd name="T100" fmla="*/ 821534 w 2058988"/>
              <a:gd name="T101" fmla="*/ 1156057 h 3400426"/>
              <a:gd name="T102" fmla="*/ 861733 w 2058988"/>
              <a:gd name="T103" fmla="*/ 1052673 h 3400426"/>
              <a:gd name="T104" fmla="*/ 947703 w 2058988"/>
              <a:gd name="T105" fmla="*/ 984678 h 3400426"/>
              <a:gd name="T106" fmla="*/ 1047497 w 2058988"/>
              <a:gd name="T107" fmla="*/ 1587 h 3400426"/>
              <a:gd name="T108" fmla="*/ 1084705 w 2058988"/>
              <a:gd name="T109" fmla="*/ 34116 h 3400426"/>
              <a:gd name="T110" fmla="*/ 1124312 w 2058988"/>
              <a:gd name="T111" fmla="*/ 845765 h 3400426"/>
              <a:gd name="T112" fmla="*/ 1049098 w 2058988"/>
              <a:gd name="T113" fmla="*/ 898526 h 3400426"/>
              <a:gd name="T114" fmla="*/ 952679 w 2058988"/>
              <a:gd name="T115" fmla="*/ 871947 h 3400426"/>
              <a:gd name="T116" fmla="*/ 969483 w 2058988"/>
              <a:gd name="T117" fmla="*/ 61489 h 3400426"/>
              <a:gd name="T118" fmla="*/ 993887 w 2058988"/>
              <a:gd name="T119" fmla="*/ 7537 h 3400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8988" h="3400426">
                <a:moveTo>
                  <a:pt x="980262" y="1458913"/>
                </a:moveTo>
                <a:lnTo>
                  <a:pt x="1078727" y="1458913"/>
                </a:lnTo>
                <a:lnTo>
                  <a:pt x="1083472" y="1459310"/>
                </a:lnTo>
                <a:lnTo>
                  <a:pt x="1087427" y="1459707"/>
                </a:lnTo>
                <a:lnTo>
                  <a:pt x="1091777" y="1460898"/>
                </a:lnTo>
                <a:lnTo>
                  <a:pt x="1095731" y="1462088"/>
                </a:lnTo>
                <a:lnTo>
                  <a:pt x="1099686" y="1464073"/>
                </a:lnTo>
                <a:lnTo>
                  <a:pt x="1103245" y="1466057"/>
                </a:lnTo>
                <a:lnTo>
                  <a:pt x="1106804" y="1468438"/>
                </a:lnTo>
                <a:lnTo>
                  <a:pt x="1109967" y="1471216"/>
                </a:lnTo>
                <a:lnTo>
                  <a:pt x="1112735" y="1474391"/>
                </a:lnTo>
                <a:lnTo>
                  <a:pt x="1115108" y="1477566"/>
                </a:lnTo>
                <a:lnTo>
                  <a:pt x="1117481" y="1481138"/>
                </a:lnTo>
                <a:lnTo>
                  <a:pt x="1119458" y="1484710"/>
                </a:lnTo>
                <a:lnTo>
                  <a:pt x="1121040" y="1488679"/>
                </a:lnTo>
                <a:lnTo>
                  <a:pt x="1122226" y="1492647"/>
                </a:lnTo>
                <a:lnTo>
                  <a:pt x="1123017" y="1497410"/>
                </a:lnTo>
                <a:lnTo>
                  <a:pt x="1123412" y="1501776"/>
                </a:lnTo>
                <a:lnTo>
                  <a:pt x="1193801" y="3357167"/>
                </a:lnTo>
                <a:lnTo>
                  <a:pt x="1193801" y="3361532"/>
                </a:lnTo>
                <a:lnTo>
                  <a:pt x="1193406" y="3365898"/>
                </a:lnTo>
                <a:lnTo>
                  <a:pt x="1192615" y="3369867"/>
                </a:lnTo>
                <a:lnTo>
                  <a:pt x="1191033" y="3373836"/>
                </a:lnTo>
                <a:lnTo>
                  <a:pt x="1189451" y="3377407"/>
                </a:lnTo>
                <a:lnTo>
                  <a:pt x="1187078" y="3380979"/>
                </a:lnTo>
                <a:lnTo>
                  <a:pt x="1184706" y="3384551"/>
                </a:lnTo>
                <a:lnTo>
                  <a:pt x="1182333" y="3387726"/>
                </a:lnTo>
                <a:lnTo>
                  <a:pt x="1179170" y="3390504"/>
                </a:lnTo>
                <a:lnTo>
                  <a:pt x="1176006" y="3392886"/>
                </a:lnTo>
                <a:lnTo>
                  <a:pt x="1172843" y="3394870"/>
                </a:lnTo>
                <a:lnTo>
                  <a:pt x="1168888" y="3396854"/>
                </a:lnTo>
                <a:lnTo>
                  <a:pt x="1165329" y="3398442"/>
                </a:lnTo>
                <a:lnTo>
                  <a:pt x="1160979" y="3399236"/>
                </a:lnTo>
                <a:lnTo>
                  <a:pt x="1157025" y="3400029"/>
                </a:lnTo>
                <a:lnTo>
                  <a:pt x="1152675" y="3400426"/>
                </a:lnTo>
                <a:lnTo>
                  <a:pt x="906314" y="3400426"/>
                </a:lnTo>
                <a:lnTo>
                  <a:pt x="901964" y="3400029"/>
                </a:lnTo>
                <a:lnTo>
                  <a:pt x="898010" y="3399236"/>
                </a:lnTo>
                <a:lnTo>
                  <a:pt x="894055" y="3398442"/>
                </a:lnTo>
                <a:lnTo>
                  <a:pt x="890101" y="3396854"/>
                </a:lnTo>
                <a:lnTo>
                  <a:pt x="886542" y="3394870"/>
                </a:lnTo>
                <a:lnTo>
                  <a:pt x="882983" y="3392886"/>
                </a:lnTo>
                <a:lnTo>
                  <a:pt x="879819" y="3390504"/>
                </a:lnTo>
                <a:lnTo>
                  <a:pt x="877051" y="3387726"/>
                </a:lnTo>
                <a:lnTo>
                  <a:pt x="874283" y="3384551"/>
                </a:lnTo>
                <a:lnTo>
                  <a:pt x="871911" y="3380979"/>
                </a:lnTo>
                <a:lnTo>
                  <a:pt x="869933" y="3377407"/>
                </a:lnTo>
                <a:lnTo>
                  <a:pt x="868352" y="3373836"/>
                </a:lnTo>
                <a:lnTo>
                  <a:pt x="866770" y="3369867"/>
                </a:lnTo>
                <a:lnTo>
                  <a:pt x="865583" y="3365898"/>
                </a:lnTo>
                <a:lnTo>
                  <a:pt x="865188" y="3361532"/>
                </a:lnTo>
                <a:lnTo>
                  <a:pt x="865188" y="3357167"/>
                </a:lnTo>
                <a:lnTo>
                  <a:pt x="935972" y="1501776"/>
                </a:lnTo>
                <a:lnTo>
                  <a:pt x="936368" y="1497410"/>
                </a:lnTo>
                <a:lnTo>
                  <a:pt x="937159" y="1492647"/>
                </a:lnTo>
                <a:lnTo>
                  <a:pt x="938345" y="1488679"/>
                </a:lnTo>
                <a:lnTo>
                  <a:pt x="939531" y="1484710"/>
                </a:lnTo>
                <a:lnTo>
                  <a:pt x="941508" y="1481138"/>
                </a:lnTo>
                <a:lnTo>
                  <a:pt x="943881" y="1477566"/>
                </a:lnTo>
                <a:lnTo>
                  <a:pt x="946254" y="1474391"/>
                </a:lnTo>
                <a:lnTo>
                  <a:pt x="949417" y="1471216"/>
                </a:lnTo>
                <a:lnTo>
                  <a:pt x="952185" y="1468438"/>
                </a:lnTo>
                <a:lnTo>
                  <a:pt x="955744" y="1466057"/>
                </a:lnTo>
                <a:lnTo>
                  <a:pt x="959699" y="1464073"/>
                </a:lnTo>
                <a:lnTo>
                  <a:pt x="963653" y="1462088"/>
                </a:lnTo>
                <a:lnTo>
                  <a:pt x="967608" y="1460898"/>
                </a:lnTo>
                <a:lnTo>
                  <a:pt x="971562" y="1459707"/>
                </a:lnTo>
                <a:lnTo>
                  <a:pt x="975912" y="1459310"/>
                </a:lnTo>
                <a:lnTo>
                  <a:pt x="980262" y="1458913"/>
                </a:lnTo>
                <a:close/>
                <a:moveTo>
                  <a:pt x="1354485" y="1260475"/>
                </a:moveTo>
                <a:lnTo>
                  <a:pt x="1362418" y="1261267"/>
                </a:lnTo>
                <a:lnTo>
                  <a:pt x="1369955" y="1262851"/>
                </a:lnTo>
                <a:lnTo>
                  <a:pt x="1373922" y="1264039"/>
                </a:lnTo>
                <a:lnTo>
                  <a:pt x="1377492" y="1265227"/>
                </a:lnTo>
                <a:lnTo>
                  <a:pt x="1381062" y="1267207"/>
                </a:lnTo>
                <a:lnTo>
                  <a:pt x="1384632" y="1269187"/>
                </a:lnTo>
                <a:lnTo>
                  <a:pt x="2010990" y="1674687"/>
                </a:lnTo>
                <a:lnTo>
                  <a:pt x="2024477" y="1683003"/>
                </a:lnTo>
                <a:lnTo>
                  <a:pt x="2030824" y="1686963"/>
                </a:lnTo>
                <a:lnTo>
                  <a:pt x="2036377" y="1691319"/>
                </a:lnTo>
                <a:lnTo>
                  <a:pt x="2041534" y="1695675"/>
                </a:lnTo>
                <a:lnTo>
                  <a:pt x="2046294" y="1700031"/>
                </a:lnTo>
                <a:lnTo>
                  <a:pt x="2050261" y="1705179"/>
                </a:lnTo>
                <a:lnTo>
                  <a:pt x="2053435" y="1709931"/>
                </a:lnTo>
                <a:lnTo>
                  <a:pt x="2056211" y="1715475"/>
                </a:lnTo>
                <a:lnTo>
                  <a:pt x="2057798" y="1721019"/>
                </a:lnTo>
                <a:lnTo>
                  <a:pt x="2058195" y="1724187"/>
                </a:lnTo>
                <a:lnTo>
                  <a:pt x="2058591" y="1727355"/>
                </a:lnTo>
                <a:lnTo>
                  <a:pt x="2058988" y="1730919"/>
                </a:lnTo>
                <a:lnTo>
                  <a:pt x="2058591" y="1734087"/>
                </a:lnTo>
                <a:lnTo>
                  <a:pt x="2058195" y="1737255"/>
                </a:lnTo>
                <a:lnTo>
                  <a:pt x="2057798" y="1740819"/>
                </a:lnTo>
                <a:lnTo>
                  <a:pt x="2055418" y="1748343"/>
                </a:lnTo>
                <a:lnTo>
                  <a:pt x="2052244" y="1756262"/>
                </a:lnTo>
                <a:lnTo>
                  <a:pt x="2047881" y="1764578"/>
                </a:lnTo>
                <a:lnTo>
                  <a:pt x="2042724" y="1772894"/>
                </a:lnTo>
                <a:lnTo>
                  <a:pt x="2037567" y="1779626"/>
                </a:lnTo>
                <a:lnTo>
                  <a:pt x="2032014" y="1785170"/>
                </a:lnTo>
                <a:lnTo>
                  <a:pt x="2029634" y="1787546"/>
                </a:lnTo>
                <a:lnTo>
                  <a:pt x="2026857" y="1789526"/>
                </a:lnTo>
                <a:lnTo>
                  <a:pt x="2024080" y="1791506"/>
                </a:lnTo>
                <a:lnTo>
                  <a:pt x="2021303" y="1793090"/>
                </a:lnTo>
                <a:lnTo>
                  <a:pt x="2018130" y="1794278"/>
                </a:lnTo>
                <a:lnTo>
                  <a:pt x="2015353" y="1795070"/>
                </a:lnTo>
                <a:lnTo>
                  <a:pt x="2009006" y="1796654"/>
                </a:lnTo>
                <a:lnTo>
                  <a:pt x="2003056" y="1797050"/>
                </a:lnTo>
                <a:lnTo>
                  <a:pt x="1997106" y="1796654"/>
                </a:lnTo>
                <a:lnTo>
                  <a:pt x="1991156" y="1795466"/>
                </a:lnTo>
                <a:lnTo>
                  <a:pt x="1984809" y="1793882"/>
                </a:lnTo>
                <a:lnTo>
                  <a:pt x="1978462" y="1791506"/>
                </a:lnTo>
                <a:lnTo>
                  <a:pt x="1972115" y="1788734"/>
                </a:lnTo>
                <a:lnTo>
                  <a:pt x="1964975" y="1785566"/>
                </a:lnTo>
                <a:lnTo>
                  <a:pt x="1951488" y="1778042"/>
                </a:lnTo>
                <a:lnTo>
                  <a:pt x="1286256" y="1439069"/>
                </a:lnTo>
                <a:lnTo>
                  <a:pt x="1283082" y="1437089"/>
                </a:lnTo>
                <a:lnTo>
                  <a:pt x="1279512" y="1434714"/>
                </a:lnTo>
                <a:lnTo>
                  <a:pt x="1276339" y="1432337"/>
                </a:lnTo>
                <a:lnTo>
                  <a:pt x="1273562" y="1429566"/>
                </a:lnTo>
                <a:lnTo>
                  <a:pt x="1268405" y="1424022"/>
                </a:lnTo>
                <a:lnTo>
                  <a:pt x="1264042" y="1417686"/>
                </a:lnTo>
                <a:lnTo>
                  <a:pt x="1260075" y="1410558"/>
                </a:lnTo>
                <a:lnTo>
                  <a:pt x="1257298" y="1403034"/>
                </a:lnTo>
                <a:lnTo>
                  <a:pt x="1254918" y="1395114"/>
                </a:lnTo>
                <a:lnTo>
                  <a:pt x="1253331" y="1386798"/>
                </a:lnTo>
                <a:lnTo>
                  <a:pt x="1252538" y="1378482"/>
                </a:lnTo>
                <a:lnTo>
                  <a:pt x="1252538" y="1369770"/>
                </a:lnTo>
                <a:lnTo>
                  <a:pt x="1253331" y="1361058"/>
                </a:lnTo>
                <a:lnTo>
                  <a:pt x="1254918" y="1351554"/>
                </a:lnTo>
                <a:lnTo>
                  <a:pt x="1256901" y="1342446"/>
                </a:lnTo>
                <a:lnTo>
                  <a:pt x="1260075" y="1333735"/>
                </a:lnTo>
                <a:lnTo>
                  <a:pt x="1264042" y="1324626"/>
                </a:lnTo>
                <a:lnTo>
                  <a:pt x="1268405" y="1315915"/>
                </a:lnTo>
                <a:lnTo>
                  <a:pt x="1273959" y="1306807"/>
                </a:lnTo>
                <a:lnTo>
                  <a:pt x="1279909" y="1299283"/>
                </a:lnTo>
                <a:lnTo>
                  <a:pt x="1286256" y="1292155"/>
                </a:lnTo>
                <a:lnTo>
                  <a:pt x="1292999" y="1285423"/>
                </a:lnTo>
                <a:lnTo>
                  <a:pt x="1300140" y="1279879"/>
                </a:lnTo>
                <a:lnTo>
                  <a:pt x="1307676" y="1274731"/>
                </a:lnTo>
                <a:lnTo>
                  <a:pt x="1315213" y="1270375"/>
                </a:lnTo>
                <a:lnTo>
                  <a:pt x="1322750" y="1266811"/>
                </a:lnTo>
                <a:lnTo>
                  <a:pt x="1331081" y="1263643"/>
                </a:lnTo>
                <a:lnTo>
                  <a:pt x="1339014" y="1262059"/>
                </a:lnTo>
                <a:lnTo>
                  <a:pt x="1346948" y="1260871"/>
                </a:lnTo>
                <a:lnTo>
                  <a:pt x="1354485" y="1260475"/>
                </a:lnTo>
                <a:close/>
                <a:moveTo>
                  <a:pt x="704453" y="1260475"/>
                </a:moveTo>
                <a:lnTo>
                  <a:pt x="712391" y="1260871"/>
                </a:lnTo>
                <a:lnTo>
                  <a:pt x="719931" y="1262059"/>
                </a:lnTo>
                <a:lnTo>
                  <a:pt x="727869" y="1263643"/>
                </a:lnTo>
                <a:lnTo>
                  <a:pt x="736203" y="1266811"/>
                </a:lnTo>
                <a:lnTo>
                  <a:pt x="744141" y="1270375"/>
                </a:lnTo>
                <a:lnTo>
                  <a:pt x="751681" y="1274731"/>
                </a:lnTo>
                <a:lnTo>
                  <a:pt x="758825" y="1279879"/>
                </a:lnTo>
                <a:lnTo>
                  <a:pt x="765969" y="1285423"/>
                </a:lnTo>
                <a:lnTo>
                  <a:pt x="772716" y="1292155"/>
                </a:lnTo>
                <a:lnTo>
                  <a:pt x="779463" y="1299283"/>
                </a:lnTo>
                <a:lnTo>
                  <a:pt x="785019" y="1306807"/>
                </a:lnTo>
                <a:lnTo>
                  <a:pt x="790575" y="1315915"/>
                </a:lnTo>
                <a:lnTo>
                  <a:pt x="794941" y="1324626"/>
                </a:lnTo>
                <a:lnTo>
                  <a:pt x="798909" y="1333735"/>
                </a:lnTo>
                <a:lnTo>
                  <a:pt x="802084" y="1342446"/>
                </a:lnTo>
                <a:lnTo>
                  <a:pt x="804466" y="1351554"/>
                </a:lnTo>
                <a:lnTo>
                  <a:pt x="805656" y="1361058"/>
                </a:lnTo>
                <a:lnTo>
                  <a:pt x="806450" y="1369770"/>
                </a:lnTo>
                <a:lnTo>
                  <a:pt x="806450" y="1378482"/>
                </a:lnTo>
                <a:lnTo>
                  <a:pt x="805656" y="1386798"/>
                </a:lnTo>
                <a:lnTo>
                  <a:pt x="804069" y="1395114"/>
                </a:lnTo>
                <a:lnTo>
                  <a:pt x="801687" y="1403034"/>
                </a:lnTo>
                <a:lnTo>
                  <a:pt x="798909" y="1410558"/>
                </a:lnTo>
                <a:lnTo>
                  <a:pt x="794941" y="1417686"/>
                </a:lnTo>
                <a:lnTo>
                  <a:pt x="790575" y="1424022"/>
                </a:lnTo>
                <a:lnTo>
                  <a:pt x="785416" y="1429566"/>
                </a:lnTo>
                <a:lnTo>
                  <a:pt x="782637" y="1432338"/>
                </a:lnTo>
                <a:lnTo>
                  <a:pt x="779859" y="1434714"/>
                </a:lnTo>
                <a:lnTo>
                  <a:pt x="776684" y="1437089"/>
                </a:lnTo>
                <a:lnTo>
                  <a:pt x="772716" y="1439070"/>
                </a:lnTo>
                <a:lnTo>
                  <a:pt x="107156" y="1778042"/>
                </a:lnTo>
                <a:lnTo>
                  <a:pt x="93663" y="1785566"/>
                </a:lnTo>
                <a:lnTo>
                  <a:pt x="87313" y="1788734"/>
                </a:lnTo>
                <a:lnTo>
                  <a:pt x="80169" y="1791506"/>
                </a:lnTo>
                <a:lnTo>
                  <a:pt x="73819" y="1793882"/>
                </a:lnTo>
                <a:lnTo>
                  <a:pt x="67866" y="1795466"/>
                </a:lnTo>
                <a:lnTo>
                  <a:pt x="61516" y="1796654"/>
                </a:lnTo>
                <a:lnTo>
                  <a:pt x="55563" y="1797050"/>
                </a:lnTo>
                <a:lnTo>
                  <a:pt x="49609" y="1796654"/>
                </a:lnTo>
                <a:lnTo>
                  <a:pt x="43656" y="1795070"/>
                </a:lnTo>
                <a:lnTo>
                  <a:pt x="40878" y="1794278"/>
                </a:lnTo>
                <a:lnTo>
                  <a:pt x="37703" y="1793090"/>
                </a:lnTo>
                <a:lnTo>
                  <a:pt x="34925" y="1791506"/>
                </a:lnTo>
                <a:lnTo>
                  <a:pt x="32147" y="1789526"/>
                </a:lnTo>
                <a:lnTo>
                  <a:pt x="29369" y="1787546"/>
                </a:lnTo>
                <a:lnTo>
                  <a:pt x="26591" y="1785170"/>
                </a:lnTo>
                <a:lnTo>
                  <a:pt x="21034" y="1779626"/>
                </a:lnTo>
                <a:lnTo>
                  <a:pt x="15875" y="1772894"/>
                </a:lnTo>
                <a:lnTo>
                  <a:pt x="10716" y="1764578"/>
                </a:lnTo>
                <a:lnTo>
                  <a:pt x="6350" y="1756262"/>
                </a:lnTo>
                <a:lnTo>
                  <a:pt x="3175" y="1748343"/>
                </a:lnTo>
                <a:lnTo>
                  <a:pt x="1191" y="1740819"/>
                </a:lnTo>
                <a:lnTo>
                  <a:pt x="397" y="1737255"/>
                </a:lnTo>
                <a:lnTo>
                  <a:pt x="0" y="1734087"/>
                </a:lnTo>
                <a:lnTo>
                  <a:pt x="0" y="1730523"/>
                </a:lnTo>
                <a:lnTo>
                  <a:pt x="0" y="1727355"/>
                </a:lnTo>
                <a:lnTo>
                  <a:pt x="397" y="1724187"/>
                </a:lnTo>
                <a:lnTo>
                  <a:pt x="794" y="1721019"/>
                </a:lnTo>
                <a:lnTo>
                  <a:pt x="2778" y="1715475"/>
                </a:lnTo>
                <a:lnTo>
                  <a:pt x="5159" y="1709931"/>
                </a:lnTo>
                <a:lnTo>
                  <a:pt x="8731" y="1705179"/>
                </a:lnTo>
                <a:lnTo>
                  <a:pt x="12700" y="1700031"/>
                </a:lnTo>
                <a:lnTo>
                  <a:pt x="17066" y="1695675"/>
                </a:lnTo>
                <a:lnTo>
                  <a:pt x="22225" y="1691319"/>
                </a:lnTo>
                <a:lnTo>
                  <a:pt x="28178" y="1686963"/>
                </a:lnTo>
                <a:lnTo>
                  <a:pt x="34131" y="1683003"/>
                </a:lnTo>
                <a:lnTo>
                  <a:pt x="47625" y="1674687"/>
                </a:lnTo>
                <a:lnTo>
                  <a:pt x="674291" y="1269187"/>
                </a:lnTo>
                <a:lnTo>
                  <a:pt x="677863" y="1267207"/>
                </a:lnTo>
                <a:lnTo>
                  <a:pt x="681434" y="1265227"/>
                </a:lnTo>
                <a:lnTo>
                  <a:pt x="685403" y="1264039"/>
                </a:lnTo>
                <a:lnTo>
                  <a:pt x="688975" y="1262851"/>
                </a:lnTo>
                <a:lnTo>
                  <a:pt x="696516" y="1261267"/>
                </a:lnTo>
                <a:lnTo>
                  <a:pt x="704453" y="1260475"/>
                </a:lnTo>
                <a:close/>
                <a:moveTo>
                  <a:pt x="1024126" y="1073150"/>
                </a:moveTo>
                <a:lnTo>
                  <a:pt x="1029693" y="1073150"/>
                </a:lnTo>
                <a:lnTo>
                  <a:pt x="1034863" y="1073150"/>
                </a:lnTo>
                <a:lnTo>
                  <a:pt x="1040032" y="1073547"/>
                </a:lnTo>
                <a:lnTo>
                  <a:pt x="1045201" y="1074341"/>
                </a:lnTo>
                <a:lnTo>
                  <a:pt x="1050370" y="1075134"/>
                </a:lnTo>
                <a:lnTo>
                  <a:pt x="1055937" y="1076325"/>
                </a:lnTo>
                <a:lnTo>
                  <a:pt x="1060709" y="1077516"/>
                </a:lnTo>
                <a:lnTo>
                  <a:pt x="1065480" y="1079500"/>
                </a:lnTo>
                <a:lnTo>
                  <a:pt x="1070252" y="1081087"/>
                </a:lnTo>
                <a:lnTo>
                  <a:pt x="1074626" y="1083469"/>
                </a:lnTo>
                <a:lnTo>
                  <a:pt x="1079000" y="1085850"/>
                </a:lnTo>
                <a:lnTo>
                  <a:pt x="1083374" y="1088231"/>
                </a:lnTo>
                <a:lnTo>
                  <a:pt x="1087748" y="1091009"/>
                </a:lnTo>
                <a:lnTo>
                  <a:pt x="1095701" y="1096962"/>
                </a:lnTo>
                <a:lnTo>
                  <a:pt x="1103256" y="1103709"/>
                </a:lnTo>
                <a:lnTo>
                  <a:pt x="1110016" y="1110853"/>
                </a:lnTo>
                <a:lnTo>
                  <a:pt x="1115980" y="1118791"/>
                </a:lnTo>
                <a:lnTo>
                  <a:pt x="1118764" y="1123156"/>
                </a:lnTo>
                <a:lnTo>
                  <a:pt x="1121149" y="1127522"/>
                </a:lnTo>
                <a:lnTo>
                  <a:pt x="1123535" y="1132285"/>
                </a:lnTo>
                <a:lnTo>
                  <a:pt x="1125523" y="1136650"/>
                </a:lnTo>
                <a:lnTo>
                  <a:pt x="1127511" y="1141413"/>
                </a:lnTo>
                <a:lnTo>
                  <a:pt x="1129102" y="1146175"/>
                </a:lnTo>
                <a:lnTo>
                  <a:pt x="1130295" y="1151335"/>
                </a:lnTo>
                <a:lnTo>
                  <a:pt x="1131488" y="1156097"/>
                </a:lnTo>
                <a:lnTo>
                  <a:pt x="1132283" y="1161257"/>
                </a:lnTo>
                <a:lnTo>
                  <a:pt x="1133078" y="1166416"/>
                </a:lnTo>
                <a:lnTo>
                  <a:pt x="1133476" y="1171575"/>
                </a:lnTo>
                <a:lnTo>
                  <a:pt x="1133476" y="1177528"/>
                </a:lnTo>
                <a:lnTo>
                  <a:pt x="1133476" y="1182688"/>
                </a:lnTo>
                <a:lnTo>
                  <a:pt x="1133078" y="1187847"/>
                </a:lnTo>
                <a:lnTo>
                  <a:pt x="1132283" y="1193007"/>
                </a:lnTo>
                <a:lnTo>
                  <a:pt x="1131488" y="1198166"/>
                </a:lnTo>
                <a:lnTo>
                  <a:pt x="1130295" y="1203325"/>
                </a:lnTo>
                <a:lnTo>
                  <a:pt x="1129102" y="1208088"/>
                </a:lnTo>
                <a:lnTo>
                  <a:pt x="1127511" y="1212851"/>
                </a:lnTo>
                <a:lnTo>
                  <a:pt x="1125523" y="1217613"/>
                </a:lnTo>
                <a:lnTo>
                  <a:pt x="1123535" y="1222376"/>
                </a:lnTo>
                <a:lnTo>
                  <a:pt x="1121149" y="1226741"/>
                </a:lnTo>
                <a:lnTo>
                  <a:pt x="1118764" y="1231107"/>
                </a:lnTo>
                <a:lnTo>
                  <a:pt x="1115980" y="1235472"/>
                </a:lnTo>
                <a:lnTo>
                  <a:pt x="1110016" y="1243410"/>
                </a:lnTo>
                <a:lnTo>
                  <a:pt x="1103256" y="1250553"/>
                </a:lnTo>
                <a:lnTo>
                  <a:pt x="1095701" y="1257300"/>
                </a:lnTo>
                <a:lnTo>
                  <a:pt x="1087748" y="1263254"/>
                </a:lnTo>
                <a:lnTo>
                  <a:pt x="1083374" y="1266429"/>
                </a:lnTo>
                <a:lnTo>
                  <a:pt x="1079000" y="1268810"/>
                </a:lnTo>
                <a:lnTo>
                  <a:pt x="1074626" y="1271191"/>
                </a:lnTo>
                <a:lnTo>
                  <a:pt x="1070252" y="1273176"/>
                </a:lnTo>
                <a:lnTo>
                  <a:pt x="1065480" y="1275160"/>
                </a:lnTo>
                <a:lnTo>
                  <a:pt x="1060709" y="1276747"/>
                </a:lnTo>
                <a:lnTo>
                  <a:pt x="1055937" y="1277938"/>
                </a:lnTo>
                <a:lnTo>
                  <a:pt x="1050370" y="1279129"/>
                </a:lnTo>
                <a:lnTo>
                  <a:pt x="1045201" y="1279922"/>
                </a:lnTo>
                <a:lnTo>
                  <a:pt x="1040032" y="1280716"/>
                </a:lnTo>
                <a:lnTo>
                  <a:pt x="1034863" y="1281113"/>
                </a:lnTo>
                <a:lnTo>
                  <a:pt x="1029693" y="1281113"/>
                </a:lnTo>
                <a:lnTo>
                  <a:pt x="1024126" y="1281113"/>
                </a:lnTo>
                <a:lnTo>
                  <a:pt x="1018957" y="1280716"/>
                </a:lnTo>
                <a:lnTo>
                  <a:pt x="1013788" y="1279922"/>
                </a:lnTo>
                <a:lnTo>
                  <a:pt x="1008619" y="1279129"/>
                </a:lnTo>
                <a:lnTo>
                  <a:pt x="1003449" y="1277938"/>
                </a:lnTo>
                <a:lnTo>
                  <a:pt x="998280" y="1276747"/>
                </a:lnTo>
                <a:lnTo>
                  <a:pt x="993509" y="1275160"/>
                </a:lnTo>
                <a:lnTo>
                  <a:pt x="989135" y="1273176"/>
                </a:lnTo>
                <a:lnTo>
                  <a:pt x="984363" y="1271191"/>
                </a:lnTo>
                <a:lnTo>
                  <a:pt x="979989" y="1268810"/>
                </a:lnTo>
                <a:lnTo>
                  <a:pt x="975615" y="1266429"/>
                </a:lnTo>
                <a:lnTo>
                  <a:pt x="971241" y="1263254"/>
                </a:lnTo>
                <a:lnTo>
                  <a:pt x="963288" y="1257300"/>
                </a:lnTo>
                <a:lnTo>
                  <a:pt x="955733" y="1250553"/>
                </a:lnTo>
                <a:lnTo>
                  <a:pt x="948973" y="1243410"/>
                </a:lnTo>
                <a:lnTo>
                  <a:pt x="943009" y="1235472"/>
                </a:lnTo>
                <a:lnTo>
                  <a:pt x="940225" y="1231107"/>
                </a:lnTo>
                <a:lnTo>
                  <a:pt x="937840" y="1226741"/>
                </a:lnTo>
                <a:lnTo>
                  <a:pt x="935852" y="1222376"/>
                </a:lnTo>
                <a:lnTo>
                  <a:pt x="933466" y="1217613"/>
                </a:lnTo>
                <a:lnTo>
                  <a:pt x="931875" y="1212851"/>
                </a:lnTo>
                <a:lnTo>
                  <a:pt x="930285" y="1208088"/>
                </a:lnTo>
                <a:lnTo>
                  <a:pt x="928694" y="1203325"/>
                </a:lnTo>
                <a:lnTo>
                  <a:pt x="927501" y="1198166"/>
                </a:lnTo>
                <a:lnTo>
                  <a:pt x="926706" y="1193007"/>
                </a:lnTo>
                <a:lnTo>
                  <a:pt x="925911" y="1187847"/>
                </a:lnTo>
                <a:lnTo>
                  <a:pt x="925513" y="1182688"/>
                </a:lnTo>
                <a:lnTo>
                  <a:pt x="925513" y="1177528"/>
                </a:lnTo>
                <a:lnTo>
                  <a:pt x="925513" y="1171575"/>
                </a:lnTo>
                <a:lnTo>
                  <a:pt x="925911" y="1166416"/>
                </a:lnTo>
                <a:lnTo>
                  <a:pt x="926706" y="1161257"/>
                </a:lnTo>
                <a:lnTo>
                  <a:pt x="927501" y="1156097"/>
                </a:lnTo>
                <a:lnTo>
                  <a:pt x="928694" y="1151335"/>
                </a:lnTo>
                <a:lnTo>
                  <a:pt x="930285" y="1146175"/>
                </a:lnTo>
                <a:lnTo>
                  <a:pt x="931875" y="1141413"/>
                </a:lnTo>
                <a:lnTo>
                  <a:pt x="933466" y="1136650"/>
                </a:lnTo>
                <a:lnTo>
                  <a:pt x="935852" y="1132285"/>
                </a:lnTo>
                <a:lnTo>
                  <a:pt x="937840" y="1127522"/>
                </a:lnTo>
                <a:lnTo>
                  <a:pt x="940225" y="1123156"/>
                </a:lnTo>
                <a:lnTo>
                  <a:pt x="943009" y="1118791"/>
                </a:lnTo>
                <a:lnTo>
                  <a:pt x="945792" y="1114822"/>
                </a:lnTo>
                <a:lnTo>
                  <a:pt x="948973" y="1110853"/>
                </a:lnTo>
                <a:lnTo>
                  <a:pt x="955733" y="1103709"/>
                </a:lnTo>
                <a:lnTo>
                  <a:pt x="963288" y="1096962"/>
                </a:lnTo>
                <a:lnTo>
                  <a:pt x="971241" y="1091009"/>
                </a:lnTo>
                <a:lnTo>
                  <a:pt x="975615" y="1088231"/>
                </a:lnTo>
                <a:lnTo>
                  <a:pt x="979989" y="1085850"/>
                </a:lnTo>
                <a:lnTo>
                  <a:pt x="984363" y="1083469"/>
                </a:lnTo>
                <a:lnTo>
                  <a:pt x="989135" y="1081087"/>
                </a:lnTo>
                <a:lnTo>
                  <a:pt x="993509" y="1079500"/>
                </a:lnTo>
                <a:lnTo>
                  <a:pt x="998280" y="1077516"/>
                </a:lnTo>
                <a:lnTo>
                  <a:pt x="1003449" y="1076325"/>
                </a:lnTo>
                <a:lnTo>
                  <a:pt x="1008619" y="1075134"/>
                </a:lnTo>
                <a:lnTo>
                  <a:pt x="1013788" y="1074341"/>
                </a:lnTo>
                <a:lnTo>
                  <a:pt x="1018957" y="1073547"/>
                </a:lnTo>
                <a:lnTo>
                  <a:pt x="1024126" y="1073150"/>
                </a:lnTo>
                <a:close/>
                <a:moveTo>
                  <a:pt x="1021335" y="1024044"/>
                </a:moveTo>
                <a:lnTo>
                  <a:pt x="1013773" y="1024839"/>
                </a:lnTo>
                <a:lnTo>
                  <a:pt x="1006211" y="1025634"/>
                </a:lnTo>
                <a:lnTo>
                  <a:pt x="998251" y="1027225"/>
                </a:lnTo>
                <a:lnTo>
                  <a:pt x="990688" y="1028815"/>
                </a:lnTo>
                <a:lnTo>
                  <a:pt x="983524" y="1030803"/>
                </a:lnTo>
                <a:lnTo>
                  <a:pt x="976360" y="1033189"/>
                </a:lnTo>
                <a:lnTo>
                  <a:pt x="969594" y="1036370"/>
                </a:lnTo>
                <a:lnTo>
                  <a:pt x="962828" y="1039153"/>
                </a:lnTo>
                <a:lnTo>
                  <a:pt x="956062" y="1042732"/>
                </a:lnTo>
                <a:lnTo>
                  <a:pt x="949693" y="1046311"/>
                </a:lnTo>
                <a:lnTo>
                  <a:pt x="943325" y="1050287"/>
                </a:lnTo>
                <a:lnTo>
                  <a:pt x="937355" y="1054661"/>
                </a:lnTo>
                <a:lnTo>
                  <a:pt x="931783" y="1059035"/>
                </a:lnTo>
                <a:lnTo>
                  <a:pt x="926211" y="1063807"/>
                </a:lnTo>
                <a:lnTo>
                  <a:pt x="921037" y="1068976"/>
                </a:lnTo>
                <a:lnTo>
                  <a:pt x="915863" y="1074145"/>
                </a:lnTo>
                <a:lnTo>
                  <a:pt x="910688" y="1079712"/>
                </a:lnTo>
                <a:lnTo>
                  <a:pt x="906310" y="1085676"/>
                </a:lnTo>
                <a:lnTo>
                  <a:pt x="901932" y="1091641"/>
                </a:lnTo>
                <a:lnTo>
                  <a:pt x="897952" y="1098003"/>
                </a:lnTo>
                <a:lnTo>
                  <a:pt x="894370" y="1104365"/>
                </a:lnTo>
                <a:lnTo>
                  <a:pt x="890788" y="1110727"/>
                </a:lnTo>
                <a:lnTo>
                  <a:pt x="888002" y="1117487"/>
                </a:lnTo>
                <a:lnTo>
                  <a:pt x="885216" y="1124247"/>
                </a:lnTo>
                <a:lnTo>
                  <a:pt x="882828" y="1131801"/>
                </a:lnTo>
                <a:lnTo>
                  <a:pt x="880838" y="1138959"/>
                </a:lnTo>
                <a:lnTo>
                  <a:pt x="879246" y="1146514"/>
                </a:lnTo>
                <a:lnTo>
                  <a:pt x="877653" y="1154069"/>
                </a:lnTo>
                <a:lnTo>
                  <a:pt x="876857" y="1161624"/>
                </a:lnTo>
                <a:lnTo>
                  <a:pt x="876061" y="1169179"/>
                </a:lnTo>
                <a:lnTo>
                  <a:pt x="876061" y="1177529"/>
                </a:lnTo>
                <a:lnTo>
                  <a:pt x="876061" y="1185084"/>
                </a:lnTo>
                <a:lnTo>
                  <a:pt x="876857" y="1193037"/>
                </a:lnTo>
                <a:lnTo>
                  <a:pt x="877653" y="1200592"/>
                </a:lnTo>
                <a:lnTo>
                  <a:pt x="879246" y="1207749"/>
                </a:lnTo>
                <a:lnTo>
                  <a:pt x="880838" y="1215304"/>
                </a:lnTo>
                <a:lnTo>
                  <a:pt x="882828" y="1222859"/>
                </a:lnTo>
                <a:lnTo>
                  <a:pt x="885216" y="1230017"/>
                </a:lnTo>
                <a:lnTo>
                  <a:pt x="888002" y="1236776"/>
                </a:lnTo>
                <a:lnTo>
                  <a:pt x="890788" y="1243536"/>
                </a:lnTo>
                <a:lnTo>
                  <a:pt x="894370" y="1249898"/>
                </a:lnTo>
                <a:lnTo>
                  <a:pt x="897952" y="1256260"/>
                </a:lnTo>
                <a:lnTo>
                  <a:pt x="901932" y="1262622"/>
                </a:lnTo>
                <a:lnTo>
                  <a:pt x="906310" y="1268985"/>
                </a:lnTo>
                <a:lnTo>
                  <a:pt x="910688" y="1274551"/>
                </a:lnTo>
                <a:lnTo>
                  <a:pt x="915863" y="1280118"/>
                </a:lnTo>
                <a:lnTo>
                  <a:pt x="921037" y="1285287"/>
                </a:lnTo>
                <a:lnTo>
                  <a:pt x="926211" y="1290457"/>
                </a:lnTo>
                <a:lnTo>
                  <a:pt x="931783" y="1295228"/>
                </a:lnTo>
                <a:lnTo>
                  <a:pt x="937355" y="1299602"/>
                </a:lnTo>
                <a:lnTo>
                  <a:pt x="943325" y="1303976"/>
                </a:lnTo>
                <a:lnTo>
                  <a:pt x="949693" y="1307952"/>
                </a:lnTo>
                <a:lnTo>
                  <a:pt x="956062" y="1311531"/>
                </a:lnTo>
                <a:lnTo>
                  <a:pt x="962828" y="1315507"/>
                </a:lnTo>
                <a:lnTo>
                  <a:pt x="969594" y="1318291"/>
                </a:lnTo>
                <a:lnTo>
                  <a:pt x="976360" y="1321074"/>
                </a:lnTo>
                <a:lnTo>
                  <a:pt x="983524" y="1323460"/>
                </a:lnTo>
                <a:lnTo>
                  <a:pt x="990688" y="1325448"/>
                </a:lnTo>
                <a:lnTo>
                  <a:pt x="998251" y="1327436"/>
                </a:lnTo>
                <a:lnTo>
                  <a:pt x="1006211" y="1328629"/>
                </a:lnTo>
                <a:lnTo>
                  <a:pt x="1013773" y="1329822"/>
                </a:lnTo>
                <a:lnTo>
                  <a:pt x="1021335" y="1330220"/>
                </a:lnTo>
                <a:lnTo>
                  <a:pt x="1029295" y="1330220"/>
                </a:lnTo>
                <a:lnTo>
                  <a:pt x="1036858" y="1330220"/>
                </a:lnTo>
                <a:lnTo>
                  <a:pt x="1044818" y="1329822"/>
                </a:lnTo>
                <a:lnTo>
                  <a:pt x="1052778" y="1328629"/>
                </a:lnTo>
                <a:lnTo>
                  <a:pt x="1060340" y="1327436"/>
                </a:lnTo>
                <a:lnTo>
                  <a:pt x="1067505" y="1325448"/>
                </a:lnTo>
                <a:lnTo>
                  <a:pt x="1074669" y="1323460"/>
                </a:lnTo>
                <a:lnTo>
                  <a:pt x="1081833" y="1321074"/>
                </a:lnTo>
                <a:lnTo>
                  <a:pt x="1088599" y="1318291"/>
                </a:lnTo>
                <a:lnTo>
                  <a:pt x="1095365" y="1315507"/>
                </a:lnTo>
                <a:lnTo>
                  <a:pt x="1102529" y="1311531"/>
                </a:lnTo>
                <a:lnTo>
                  <a:pt x="1108898" y="1307952"/>
                </a:lnTo>
                <a:lnTo>
                  <a:pt x="1114868" y="1303976"/>
                </a:lnTo>
                <a:lnTo>
                  <a:pt x="1120838" y="1299602"/>
                </a:lnTo>
                <a:lnTo>
                  <a:pt x="1126410" y="1295228"/>
                </a:lnTo>
                <a:lnTo>
                  <a:pt x="1131982" y="1290457"/>
                </a:lnTo>
                <a:lnTo>
                  <a:pt x="1137554" y="1285287"/>
                </a:lnTo>
                <a:lnTo>
                  <a:pt x="1142728" y="1280118"/>
                </a:lnTo>
                <a:lnTo>
                  <a:pt x="1147505" y="1274551"/>
                </a:lnTo>
                <a:lnTo>
                  <a:pt x="1152281" y="1268985"/>
                </a:lnTo>
                <a:lnTo>
                  <a:pt x="1156261" y="1262622"/>
                </a:lnTo>
                <a:lnTo>
                  <a:pt x="1160241" y="1256260"/>
                </a:lnTo>
                <a:lnTo>
                  <a:pt x="1163823" y="1249898"/>
                </a:lnTo>
                <a:lnTo>
                  <a:pt x="1167405" y="1243536"/>
                </a:lnTo>
                <a:lnTo>
                  <a:pt x="1170191" y="1236776"/>
                </a:lnTo>
                <a:lnTo>
                  <a:pt x="1172977" y="1230017"/>
                </a:lnTo>
                <a:lnTo>
                  <a:pt x="1175365" y="1222859"/>
                </a:lnTo>
                <a:lnTo>
                  <a:pt x="1177355" y="1215304"/>
                </a:lnTo>
                <a:lnTo>
                  <a:pt x="1179345" y="1207749"/>
                </a:lnTo>
                <a:lnTo>
                  <a:pt x="1180539" y="1200592"/>
                </a:lnTo>
                <a:lnTo>
                  <a:pt x="1181733" y="1193037"/>
                </a:lnTo>
                <a:lnTo>
                  <a:pt x="1182132" y="1185084"/>
                </a:lnTo>
                <a:lnTo>
                  <a:pt x="1182132" y="1177529"/>
                </a:lnTo>
                <a:lnTo>
                  <a:pt x="1182132" y="1169179"/>
                </a:lnTo>
                <a:lnTo>
                  <a:pt x="1181733" y="1161624"/>
                </a:lnTo>
                <a:lnTo>
                  <a:pt x="1180539" y="1154069"/>
                </a:lnTo>
                <a:lnTo>
                  <a:pt x="1179345" y="1146514"/>
                </a:lnTo>
                <a:lnTo>
                  <a:pt x="1177355" y="1138959"/>
                </a:lnTo>
                <a:lnTo>
                  <a:pt x="1175365" y="1131801"/>
                </a:lnTo>
                <a:lnTo>
                  <a:pt x="1172977" y="1124247"/>
                </a:lnTo>
                <a:lnTo>
                  <a:pt x="1170191" y="1117487"/>
                </a:lnTo>
                <a:lnTo>
                  <a:pt x="1167405" y="1110727"/>
                </a:lnTo>
                <a:lnTo>
                  <a:pt x="1163823" y="1104365"/>
                </a:lnTo>
                <a:lnTo>
                  <a:pt x="1160241" y="1098003"/>
                </a:lnTo>
                <a:lnTo>
                  <a:pt x="1156261" y="1091641"/>
                </a:lnTo>
                <a:lnTo>
                  <a:pt x="1152281" y="1085676"/>
                </a:lnTo>
                <a:lnTo>
                  <a:pt x="1147505" y="1079712"/>
                </a:lnTo>
                <a:lnTo>
                  <a:pt x="1142728" y="1074145"/>
                </a:lnTo>
                <a:lnTo>
                  <a:pt x="1137554" y="1068976"/>
                </a:lnTo>
                <a:lnTo>
                  <a:pt x="1131982" y="1063807"/>
                </a:lnTo>
                <a:lnTo>
                  <a:pt x="1126410" y="1059035"/>
                </a:lnTo>
                <a:lnTo>
                  <a:pt x="1120838" y="1054661"/>
                </a:lnTo>
                <a:lnTo>
                  <a:pt x="1114868" y="1050287"/>
                </a:lnTo>
                <a:lnTo>
                  <a:pt x="1108898" y="1046311"/>
                </a:lnTo>
                <a:lnTo>
                  <a:pt x="1102529" y="1042732"/>
                </a:lnTo>
                <a:lnTo>
                  <a:pt x="1095365" y="1039153"/>
                </a:lnTo>
                <a:lnTo>
                  <a:pt x="1088599" y="1036370"/>
                </a:lnTo>
                <a:lnTo>
                  <a:pt x="1081833" y="1033189"/>
                </a:lnTo>
                <a:lnTo>
                  <a:pt x="1074669" y="1030803"/>
                </a:lnTo>
                <a:lnTo>
                  <a:pt x="1067505" y="1028815"/>
                </a:lnTo>
                <a:lnTo>
                  <a:pt x="1060340" y="1027225"/>
                </a:lnTo>
                <a:lnTo>
                  <a:pt x="1052778" y="1025634"/>
                </a:lnTo>
                <a:lnTo>
                  <a:pt x="1044818" y="1024839"/>
                </a:lnTo>
                <a:lnTo>
                  <a:pt x="1036858" y="1024044"/>
                </a:lnTo>
                <a:lnTo>
                  <a:pt x="1029295" y="1024044"/>
                </a:lnTo>
                <a:lnTo>
                  <a:pt x="1021335" y="1024044"/>
                </a:lnTo>
                <a:close/>
                <a:moveTo>
                  <a:pt x="1029295" y="968375"/>
                </a:moveTo>
                <a:lnTo>
                  <a:pt x="1039644" y="968773"/>
                </a:lnTo>
                <a:lnTo>
                  <a:pt x="1050788" y="969568"/>
                </a:lnTo>
                <a:lnTo>
                  <a:pt x="1061136" y="970761"/>
                </a:lnTo>
                <a:lnTo>
                  <a:pt x="1071087" y="972749"/>
                </a:lnTo>
                <a:lnTo>
                  <a:pt x="1081037" y="975135"/>
                </a:lnTo>
                <a:lnTo>
                  <a:pt x="1090987" y="977918"/>
                </a:lnTo>
                <a:lnTo>
                  <a:pt x="1100937" y="981099"/>
                </a:lnTo>
                <a:lnTo>
                  <a:pt x="1110490" y="984678"/>
                </a:lnTo>
                <a:lnTo>
                  <a:pt x="1119644" y="989052"/>
                </a:lnTo>
                <a:lnTo>
                  <a:pt x="1128400" y="993824"/>
                </a:lnTo>
                <a:lnTo>
                  <a:pt x="1137156" y="998993"/>
                </a:lnTo>
                <a:lnTo>
                  <a:pt x="1145913" y="1004162"/>
                </a:lnTo>
                <a:lnTo>
                  <a:pt x="1154271" y="1010127"/>
                </a:lnTo>
                <a:lnTo>
                  <a:pt x="1161833" y="1016091"/>
                </a:lnTo>
                <a:lnTo>
                  <a:pt x="1169395" y="1022851"/>
                </a:lnTo>
                <a:lnTo>
                  <a:pt x="1176559" y="1029610"/>
                </a:lnTo>
                <a:lnTo>
                  <a:pt x="1183326" y="1037165"/>
                </a:lnTo>
                <a:lnTo>
                  <a:pt x="1190490" y="1044720"/>
                </a:lnTo>
                <a:lnTo>
                  <a:pt x="1196460" y="1052673"/>
                </a:lnTo>
                <a:lnTo>
                  <a:pt x="1202430" y="1060626"/>
                </a:lnTo>
                <a:lnTo>
                  <a:pt x="1207604" y="1068976"/>
                </a:lnTo>
                <a:lnTo>
                  <a:pt x="1212778" y="1077724"/>
                </a:lnTo>
                <a:lnTo>
                  <a:pt x="1217156" y="1086869"/>
                </a:lnTo>
                <a:lnTo>
                  <a:pt x="1221535" y="1096015"/>
                </a:lnTo>
                <a:lnTo>
                  <a:pt x="1225117" y="1105558"/>
                </a:lnTo>
                <a:lnTo>
                  <a:pt x="1228301" y="1115101"/>
                </a:lnTo>
                <a:lnTo>
                  <a:pt x="1231087" y="1125042"/>
                </a:lnTo>
                <a:lnTo>
                  <a:pt x="1233475" y="1135380"/>
                </a:lnTo>
                <a:lnTo>
                  <a:pt x="1235863" y="1145719"/>
                </a:lnTo>
                <a:lnTo>
                  <a:pt x="1237057" y="1156057"/>
                </a:lnTo>
                <a:lnTo>
                  <a:pt x="1237853" y="1166395"/>
                </a:lnTo>
                <a:lnTo>
                  <a:pt x="1238251" y="1177529"/>
                </a:lnTo>
                <a:lnTo>
                  <a:pt x="1237853" y="1187867"/>
                </a:lnTo>
                <a:lnTo>
                  <a:pt x="1237057" y="1198604"/>
                </a:lnTo>
                <a:lnTo>
                  <a:pt x="1235863" y="1208942"/>
                </a:lnTo>
                <a:lnTo>
                  <a:pt x="1233475" y="1218883"/>
                </a:lnTo>
                <a:lnTo>
                  <a:pt x="1231087" y="1229221"/>
                </a:lnTo>
                <a:lnTo>
                  <a:pt x="1228301" y="1239162"/>
                </a:lnTo>
                <a:lnTo>
                  <a:pt x="1225117" y="1248705"/>
                </a:lnTo>
                <a:lnTo>
                  <a:pt x="1221535" y="1258248"/>
                </a:lnTo>
                <a:lnTo>
                  <a:pt x="1217156" y="1267792"/>
                </a:lnTo>
                <a:lnTo>
                  <a:pt x="1212778" y="1276539"/>
                </a:lnTo>
                <a:lnTo>
                  <a:pt x="1207604" y="1285287"/>
                </a:lnTo>
                <a:lnTo>
                  <a:pt x="1202430" y="1293638"/>
                </a:lnTo>
                <a:lnTo>
                  <a:pt x="1196460" y="1301988"/>
                </a:lnTo>
                <a:lnTo>
                  <a:pt x="1190490" y="1309543"/>
                </a:lnTo>
                <a:lnTo>
                  <a:pt x="1183326" y="1317496"/>
                </a:lnTo>
                <a:lnTo>
                  <a:pt x="1176559" y="1324653"/>
                </a:lnTo>
                <a:lnTo>
                  <a:pt x="1169395" y="1331413"/>
                </a:lnTo>
                <a:lnTo>
                  <a:pt x="1161833" y="1338173"/>
                </a:lnTo>
                <a:lnTo>
                  <a:pt x="1154271" y="1344137"/>
                </a:lnTo>
                <a:lnTo>
                  <a:pt x="1145913" y="1350101"/>
                </a:lnTo>
                <a:lnTo>
                  <a:pt x="1137156" y="1355270"/>
                </a:lnTo>
                <a:lnTo>
                  <a:pt x="1128400" y="1360837"/>
                </a:lnTo>
                <a:lnTo>
                  <a:pt x="1119644" y="1365211"/>
                </a:lnTo>
                <a:lnTo>
                  <a:pt x="1110490" y="1369585"/>
                </a:lnTo>
                <a:lnTo>
                  <a:pt x="1100937" y="1373164"/>
                </a:lnTo>
                <a:lnTo>
                  <a:pt x="1090987" y="1376345"/>
                </a:lnTo>
                <a:lnTo>
                  <a:pt x="1081037" y="1379128"/>
                </a:lnTo>
                <a:lnTo>
                  <a:pt x="1071087" y="1381514"/>
                </a:lnTo>
                <a:lnTo>
                  <a:pt x="1061136" y="1383502"/>
                </a:lnTo>
                <a:lnTo>
                  <a:pt x="1050788" y="1384695"/>
                </a:lnTo>
                <a:lnTo>
                  <a:pt x="1039644" y="1385491"/>
                </a:lnTo>
                <a:lnTo>
                  <a:pt x="1029295" y="1385888"/>
                </a:lnTo>
                <a:lnTo>
                  <a:pt x="1018549" y="1385491"/>
                </a:lnTo>
                <a:lnTo>
                  <a:pt x="1008201" y="1384695"/>
                </a:lnTo>
                <a:lnTo>
                  <a:pt x="997455" y="1383502"/>
                </a:lnTo>
                <a:lnTo>
                  <a:pt x="987106" y="1381514"/>
                </a:lnTo>
                <a:lnTo>
                  <a:pt x="977156" y="1379128"/>
                </a:lnTo>
                <a:lnTo>
                  <a:pt x="967206" y="1376345"/>
                </a:lnTo>
                <a:lnTo>
                  <a:pt x="957256" y="1373164"/>
                </a:lnTo>
                <a:lnTo>
                  <a:pt x="947703" y="1369585"/>
                </a:lnTo>
                <a:lnTo>
                  <a:pt x="938549" y="1365211"/>
                </a:lnTo>
                <a:lnTo>
                  <a:pt x="929793" y="1360837"/>
                </a:lnTo>
                <a:lnTo>
                  <a:pt x="921037" y="1355270"/>
                </a:lnTo>
                <a:lnTo>
                  <a:pt x="912678" y="1350101"/>
                </a:lnTo>
                <a:lnTo>
                  <a:pt x="904320" y="1344137"/>
                </a:lnTo>
                <a:lnTo>
                  <a:pt x="896360" y="1338173"/>
                </a:lnTo>
                <a:lnTo>
                  <a:pt x="888798" y="1331413"/>
                </a:lnTo>
                <a:lnTo>
                  <a:pt x="881634" y="1324653"/>
                </a:lnTo>
                <a:lnTo>
                  <a:pt x="874867" y="1317496"/>
                </a:lnTo>
                <a:lnTo>
                  <a:pt x="868101" y="1309543"/>
                </a:lnTo>
                <a:lnTo>
                  <a:pt x="861733" y="1301988"/>
                </a:lnTo>
                <a:lnTo>
                  <a:pt x="855763" y="1293638"/>
                </a:lnTo>
                <a:lnTo>
                  <a:pt x="850589" y="1285287"/>
                </a:lnTo>
                <a:lnTo>
                  <a:pt x="845415" y="1276539"/>
                </a:lnTo>
                <a:lnTo>
                  <a:pt x="841037" y="1267792"/>
                </a:lnTo>
                <a:lnTo>
                  <a:pt x="836658" y="1258248"/>
                </a:lnTo>
                <a:lnTo>
                  <a:pt x="833076" y="1248705"/>
                </a:lnTo>
                <a:lnTo>
                  <a:pt x="829892" y="1239162"/>
                </a:lnTo>
                <a:lnTo>
                  <a:pt x="827106" y="1229221"/>
                </a:lnTo>
                <a:lnTo>
                  <a:pt x="824718" y="1218883"/>
                </a:lnTo>
                <a:lnTo>
                  <a:pt x="823126" y="1208942"/>
                </a:lnTo>
                <a:lnTo>
                  <a:pt x="821534" y="1198604"/>
                </a:lnTo>
                <a:lnTo>
                  <a:pt x="820738" y="1187867"/>
                </a:lnTo>
                <a:lnTo>
                  <a:pt x="820738" y="1177529"/>
                </a:lnTo>
                <a:lnTo>
                  <a:pt x="820738" y="1166395"/>
                </a:lnTo>
                <a:lnTo>
                  <a:pt x="821534" y="1156057"/>
                </a:lnTo>
                <a:lnTo>
                  <a:pt x="823126" y="1145719"/>
                </a:lnTo>
                <a:lnTo>
                  <a:pt x="824718" y="1135380"/>
                </a:lnTo>
                <a:lnTo>
                  <a:pt x="827106" y="1125042"/>
                </a:lnTo>
                <a:lnTo>
                  <a:pt x="829892" y="1115101"/>
                </a:lnTo>
                <a:lnTo>
                  <a:pt x="833076" y="1105558"/>
                </a:lnTo>
                <a:lnTo>
                  <a:pt x="836658" y="1096015"/>
                </a:lnTo>
                <a:lnTo>
                  <a:pt x="841037" y="1086869"/>
                </a:lnTo>
                <a:lnTo>
                  <a:pt x="845415" y="1077724"/>
                </a:lnTo>
                <a:lnTo>
                  <a:pt x="850589" y="1068976"/>
                </a:lnTo>
                <a:lnTo>
                  <a:pt x="855763" y="1060626"/>
                </a:lnTo>
                <a:lnTo>
                  <a:pt x="861733" y="1052673"/>
                </a:lnTo>
                <a:lnTo>
                  <a:pt x="868101" y="1044720"/>
                </a:lnTo>
                <a:lnTo>
                  <a:pt x="874867" y="1037165"/>
                </a:lnTo>
                <a:lnTo>
                  <a:pt x="881634" y="1029610"/>
                </a:lnTo>
                <a:lnTo>
                  <a:pt x="888798" y="1022851"/>
                </a:lnTo>
                <a:lnTo>
                  <a:pt x="896360" y="1016091"/>
                </a:lnTo>
                <a:lnTo>
                  <a:pt x="904320" y="1010127"/>
                </a:lnTo>
                <a:lnTo>
                  <a:pt x="912678" y="1004162"/>
                </a:lnTo>
                <a:lnTo>
                  <a:pt x="921037" y="998993"/>
                </a:lnTo>
                <a:lnTo>
                  <a:pt x="929793" y="993824"/>
                </a:lnTo>
                <a:lnTo>
                  <a:pt x="938549" y="989052"/>
                </a:lnTo>
                <a:lnTo>
                  <a:pt x="947703" y="984678"/>
                </a:lnTo>
                <a:lnTo>
                  <a:pt x="957256" y="981099"/>
                </a:lnTo>
                <a:lnTo>
                  <a:pt x="967206" y="977918"/>
                </a:lnTo>
                <a:lnTo>
                  <a:pt x="977156" y="975135"/>
                </a:lnTo>
                <a:lnTo>
                  <a:pt x="987106" y="972749"/>
                </a:lnTo>
                <a:lnTo>
                  <a:pt x="997455" y="970761"/>
                </a:lnTo>
                <a:lnTo>
                  <a:pt x="1008201" y="969568"/>
                </a:lnTo>
                <a:lnTo>
                  <a:pt x="1018549" y="968773"/>
                </a:lnTo>
                <a:lnTo>
                  <a:pt x="1029295" y="968375"/>
                </a:lnTo>
                <a:close/>
                <a:moveTo>
                  <a:pt x="1029494" y="0"/>
                </a:moveTo>
                <a:lnTo>
                  <a:pt x="1039096" y="397"/>
                </a:lnTo>
                <a:lnTo>
                  <a:pt x="1047497" y="1587"/>
                </a:lnTo>
                <a:lnTo>
                  <a:pt x="1055499" y="3570"/>
                </a:lnTo>
                <a:lnTo>
                  <a:pt x="1058700" y="4760"/>
                </a:lnTo>
                <a:lnTo>
                  <a:pt x="1061900" y="6347"/>
                </a:lnTo>
                <a:lnTo>
                  <a:pt x="1065101" y="7537"/>
                </a:lnTo>
                <a:lnTo>
                  <a:pt x="1067501" y="9521"/>
                </a:lnTo>
                <a:lnTo>
                  <a:pt x="1070302" y="11108"/>
                </a:lnTo>
                <a:lnTo>
                  <a:pt x="1072702" y="13091"/>
                </a:lnTo>
                <a:lnTo>
                  <a:pt x="1076703" y="17455"/>
                </a:lnTo>
                <a:lnTo>
                  <a:pt x="1079904" y="22612"/>
                </a:lnTo>
                <a:lnTo>
                  <a:pt x="1082704" y="28166"/>
                </a:lnTo>
                <a:lnTo>
                  <a:pt x="1084705" y="34116"/>
                </a:lnTo>
                <a:lnTo>
                  <a:pt x="1086705" y="40463"/>
                </a:lnTo>
                <a:lnTo>
                  <a:pt x="1087905" y="47207"/>
                </a:lnTo>
                <a:lnTo>
                  <a:pt x="1088705" y="53951"/>
                </a:lnTo>
                <a:lnTo>
                  <a:pt x="1089105" y="61489"/>
                </a:lnTo>
                <a:lnTo>
                  <a:pt x="1089505" y="77357"/>
                </a:lnTo>
                <a:lnTo>
                  <a:pt x="1128713" y="823153"/>
                </a:lnTo>
                <a:lnTo>
                  <a:pt x="1128313" y="827120"/>
                </a:lnTo>
                <a:lnTo>
                  <a:pt x="1127913" y="831087"/>
                </a:lnTo>
                <a:lnTo>
                  <a:pt x="1127513" y="834658"/>
                </a:lnTo>
                <a:lnTo>
                  <a:pt x="1126713" y="838625"/>
                </a:lnTo>
                <a:lnTo>
                  <a:pt x="1124312" y="845765"/>
                </a:lnTo>
                <a:lnTo>
                  <a:pt x="1120711" y="853302"/>
                </a:lnTo>
                <a:lnTo>
                  <a:pt x="1116711" y="860046"/>
                </a:lnTo>
                <a:lnTo>
                  <a:pt x="1111910" y="866394"/>
                </a:lnTo>
                <a:lnTo>
                  <a:pt x="1105909" y="871947"/>
                </a:lnTo>
                <a:lnTo>
                  <a:pt x="1099907" y="877501"/>
                </a:lnTo>
                <a:lnTo>
                  <a:pt x="1092306" y="882262"/>
                </a:lnTo>
                <a:lnTo>
                  <a:pt x="1084705" y="886625"/>
                </a:lnTo>
                <a:lnTo>
                  <a:pt x="1076703" y="890592"/>
                </a:lnTo>
                <a:lnTo>
                  <a:pt x="1067901" y="893766"/>
                </a:lnTo>
                <a:lnTo>
                  <a:pt x="1059100" y="896543"/>
                </a:lnTo>
                <a:lnTo>
                  <a:pt x="1049098" y="898526"/>
                </a:lnTo>
                <a:lnTo>
                  <a:pt x="1039496" y="899716"/>
                </a:lnTo>
                <a:lnTo>
                  <a:pt x="1029494" y="900113"/>
                </a:lnTo>
                <a:lnTo>
                  <a:pt x="1019492" y="899716"/>
                </a:lnTo>
                <a:lnTo>
                  <a:pt x="1009490" y="898526"/>
                </a:lnTo>
                <a:lnTo>
                  <a:pt x="999888" y="896543"/>
                </a:lnTo>
                <a:lnTo>
                  <a:pt x="990687" y="893766"/>
                </a:lnTo>
                <a:lnTo>
                  <a:pt x="981885" y="890592"/>
                </a:lnTo>
                <a:lnTo>
                  <a:pt x="973883" y="886625"/>
                </a:lnTo>
                <a:lnTo>
                  <a:pt x="966282" y="882262"/>
                </a:lnTo>
                <a:lnTo>
                  <a:pt x="959481" y="877501"/>
                </a:lnTo>
                <a:lnTo>
                  <a:pt x="952679" y="871947"/>
                </a:lnTo>
                <a:lnTo>
                  <a:pt x="947078" y="866394"/>
                </a:lnTo>
                <a:lnTo>
                  <a:pt x="941877" y="860046"/>
                </a:lnTo>
                <a:lnTo>
                  <a:pt x="937876" y="853302"/>
                </a:lnTo>
                <a:lnTo>
                  <a:pt x="934676" y="845765"/>
                </a:lnTo>
                <a:lnTo>
                  <a:pt x="932275" y="838625"/>
                </a:lnTo>
                <a:lnTo>
                  <a:pt x="931475" y="834658"/>
                </a:lnTo>
                <a:lnTo>
                  <a:pt x="930675" y="831087"/>
                </a:lnTo>
                <a:lnTo>
                  <a:pt x="930275" y="827120"/>
                </a:lnTo>
                <a:lnTo>
                  <a:pt x="930275" y="823153"/>
                </a:lnTo>
                <a:lnTo>
                  <a:pt x="969082" y="77357"/>
                </a:lnTo>
                <a:lnTo>
                  <a:pt x="969483" y="61489"/>
                </a:lnTo>
                <a:lnTo>
                  <a:pt x="970283" y="53951"/>
                </a:lnTo>
                <a:lnTo>
                  <a:pt x="971083" y="47207"/>
                </a:lnTo>
                <a:lnTo>
                  <a:pt x="972283" y="40463"/>
                </a:lnTo>
                <a:lnTo>
                  <a:pt x="973883" y="34116"/>
                </a:lnTo>
                <a:lnTo>
                  <a:pt x="975884" y="28166"/>
                </a:lnTo>
                <a:lnTo>
                  <a:pt x="978684" y="22612"/>
                </a:lnTo>
                <a:lnTo>
                  <a:pt x="982285" y="17455"/>
                </a:lnTo>
                <a:lnTo>
                  <a:pt x="986286" y="13091"/>
                </a:lnTo>
                <a:lnTo>
                  <a:pt x="988686" y="11108"/>
                </a:lnTo>
                <a:lnTo>
                  <a:pt x="991087" y="9521"/>
                </a:lnTo>
                <a:lnTo>
                  <a:pt x="993887" y="7537"/>
                </a:lnTo>
                <a:lnTo>
                  <a:pt x="996688" y="6347"/>
                </a:lnTo>
                <a:lnTo>
                  <a:pt x="999888" y="4760"/>
                </a:lnTo>
                <a:lnTo>
                  <a:pt x="1003089" y="3570"/>
                </a:lnTo>
                <a:lnTo>
                  <a:pt x="1011090" y="1587"/>
                </a:lnTo>
                <a:lnTo>
                  <a:pt x="1019892" y="397"/>
                </a:lnTo>
                <a:lnTo>
                  <a:pt x="1029494" y="0"/>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sym typeface="Arial" panose="020B0604020202020204" pitchFamily="34" charset="0"/>
            </a:endParaRPr>
          </a:p>
        </p:txBody>
      </p:sp>
      <p:grpSp>
        <p:nvGrpSpPr>
          <p:cNvPr id="98" name="组合 131"/>
          <p:cNvGrpSpPr/>
          <p:nvPr/>
        </p:nvGrpSpPr>
        <p:grpSpPr>
          <a:xfrm>
            <a:off x="-3175" y="6462713"/>
            <a:ext cx="9183687" cy="1079500"/>
            <a:chOff x="-6" y="9499"/>
            <a:chExt cx="14464" cy="1700"/>
          </a:xfrm>
          <a:solidFill>
            <a:schemeClr val="accent1">
              <a:lumMod val="90000"/>
            </a:schemeClr>
          </a:solidFill>
        </p:grpSpPr>
        <p:sp>
          <p:nvSpPr>
            <p:cNvPr id="100" name="流程图: 文档 129"/>
            <p:cNvSpPr/>
            <p:nvPr/>
          </p:nvSpPr>
          <p:spPr>
            <a:xfrm rot="10800000">
              <a:off x="8675" y="9499"/>
              <a:ext cx="5783" cy="1700"/>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sym typeface="Arial" panose="020B0604020202020204" pitchFamily="34" charset="0"/>
              </a:endParaRPr>
            </a:p>
          </p:txBody>
        </p:sp>
        <p:sp>
          <p:nvSpPr>
            <p:cNvPr id="101" name="矩形 100"/>
            <p:cNvSpPr/>
            <p:nvPr/>
          </p:nvSpPr>
          <p:spPr>
            <a:xfrm>
              <a:off x="-6" y="9839"/>
              <a:ext cx="8673" cy="1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sym typeface="Arial" panose="020B0604020202020204" pitchFamily="34" charset="0"/>
              </a:endParaRPr>
            </a:p>
          </p:txBody>
        </p:sp>
      </p:grpSp>
      <p:sp>
        <p:nvSpPr>
          <p:cNvPr id="105" name="椭圆 104"/>
          <p:cNvSpPr/>
          <p:nvPr/>
        </p:nvSpPr>
        <p:spPr>
          <a:xfrm>
            <a:off x="1109663" y="6614368"/>
            <a:ext cx="128588" cy="127000"/>
          </a:xfrm>
          <a:prstGeom prst="ellipse">
            <a:avLst/>
          </a:prstGeom>
          <a:solidFill>
            <a:srgbClr val="AFDEBB">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sym typeface="Arial" panose="020B0604020202020204" pitchFamily="34" charset="0"/>
            </a:endParaRPr>
          </a:p>
        </p:txBody>
      </p:sp>
      <p:grpSp>
        <p:nvGrpSpPr>
          <p:cNvPr id="236" name="组 4"/>
          <p:cNvGrpSpPr/>
          <p:nvPr/>
        </p:nvGrpSpPr>
        <p:grpSpPr>
          <a:xfrm>
            <a:off x="395473" y="1408886"/>
            <a:ext cx="1054065" cy="1080125"/>
            <a:chOff x="-1" y="0"/>
            <a:chExt cx="1054063" cy="1080123"/>
          </a:xfrm>
        </p:grpSpPr>
        <p:grpSp>
          <p:nvGrpSpPr>
            <p:cNvPr id="232" name="椭圆 5"/>
            <p:cNvGrpSpPr/>
            <p:nvPr/>
          </p:nvGrpSpPr>
          <p:grpSpPr>
            <a:xfrm>
              <a:off x="173975" y="180061"/>
              <a:ext cx="720002" cy="720002"/>
              <a:chOff x="0" y="0"/>
              <a:chExt cx="720000" cy="720000"/>
            </a:xfrm>
          </p:grpSpPr>
          <p:sp>
            <p:nvSpPr>
              <p:cNvPr id="230" name="圆形"/>
              <p:cNvSpPr/>
              <p:nvPr/>
            </p:nvSpPr>
            <p:spPr>
              <a:xfrm>
                <a:off x="0" y="0"/>
                <a:ext cx="720000" cy="720000"/>
              </a:xfrm>
              <a:prstGeom prst="ellipse">
                <a:avLst/>
              </a:prstGeom>
              <a:solidFill>
                <a:srgbClr val="1B9B82"/>
              </a:solidFill>
              <a:ln w="12700" cap="flat">
                <a:noFill/>
                <a:miter lim="400000"/>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231" name="建设…"/>
              <p:cNvSpPr txBox="1"/>
              <p:nvPr/>
            </p:nvSpPr>
            <p:spPr>
              <a:xfrm>
                <a:off x="143392" y="68853"/>
                <a:ext cx="433216" cy="582292"/>
              </a:xfrm>
              <a:prstGeom prst="rect">
                <a:avLst/>
              </a:prstGeom>
              <a:noFill/>
              <a:ln w="12700" cap="flat">
                <a:noFill/>
                <a:miter lim="400000"/>
              </a:ln>
              <a:effectLst/>
            </p:spPr>
            <p:txBody>
              <a:bodyPr wrap="none" lIns="45719" tIns="45719" rIns="45719" bIns="45719" numCol="1" anchor="ctr">
                <a:spAutoFit/>
              </a:bodyPr>
              <a:lstStyle/>
              <a:p>
                <a:pPr algn="ctr">
                  <a:defRPr sz="1600" b="1">
                    <a:solidFill>
                      <a:schemeClr val="accent3">
                        <a:lumOff val="44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dirty="0"/>
                  <a:t>建设</a:t>
                </a:r>
              </a:p>
              <a:p>
                <a:pPr algn="ctr">
                  <a:defRPr sz="1600" b="1">
                    <a:solidFill>
                      <a:schemeClr val="accent3">
                        <a:lumOff val="44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dirty="0"/>
                  <a:t>背景</a:t>
                </a:r>
              </a:p>
            </p:txBody>
          </p:sp>
        </p:grpSp>
        <p:grpSp>
          <p:nvGrpSpPr>
            <p:cNvPr id="235" name="组合 9"/>
            <p:cNvGrpSpPr/>
            <p:nvPr/>
          </p:nvGrpSpPr>
          <p:grpSpPr>
            <a:xfrm>
              <a:off x="-1" y="0"/>
              <a:ext cx="1054063" cy="1080123"/>
              <a:chOff x="0" y="0"/>
              <a:chExt cx="1054061" cy="1080122"/>
            </a:xfrm>
          </p:grpSpPr>
          <p:sp>
            <p:nvSpPr>
              <p:cNvPr id="233" name="弧形 10"/>
              <p:cNvSpPr/>
              <p:nvPr/>
            </p:nvSpPr>
            <p:spPr>
              <a:xfrm>
                <a:off x="-1" y="-1"/>
                <a:ext cx="1054063" cy="1080124"/>
              </a:xfrm>
              <a:custGeom>
                <a:avLst/>
                <a:gdLst/>
                <a:ahLst/>
                <a:cxnLst>
                  <a:cxn ang="0">
                    <a:pos x="wd2" y="hd2"/>
                  </a:cxn>
                  <a:cxn ang="5400000">
                    <a:pos x="wd2" y="hd2"/>
                  </a:cxn>
                  <a:cxn ang="10800000">
                    <a:pos x="wd2" y="hd2"/>
                  </a:cxn>
                  <a:cxn ang="16200000">
                    <a:pos x="wd2" y="hd2"/>
                  </a:cxn>
                </a:cxnLst>
                <a:rect l="0" t="0" r="r" b="b"/>
                <a:pathLst>
                  <a:path w="20164" h="18964" extrusionOk="0">
                    <a:moveTo>
                      <a:pt x="15992" y="17413"/>
                    </a:moveTo>
                    <a:lnTo>
                      <a:pt x="15992" y="17413"/>
                    </a:lnTo>
                    <a:cubicBezTo>
                      <a:pt x="11219" y="20282"/>
                      <a:pt x="4816" y="19057"/>
                      <a:pt x="1690" y="14677"/>
                    </a:cubicBezTo>
                    <a:cubicBezTo>
                      <a:pt x="-1436" y="10297"/>
                      <a:pt x="-101" y="4420"/>
                      <a:pt x="4671" y="1551"/>
                    </a:cubicBezTo>
                    <a:cubicBezTo>
                      <a:pt x="9443" y="-1318"/>
                      <a:pt x="15846" y="-93"/>
                      <a:pt x="18973" y="4287"/>
                    </a:cubicBezTo>
                    <a:cubicBezTo>
                      <a:pt x="19480" y="4997"/>
                      <a:pt x="19880" y="5767"/>
                      <a:pt x="20164" y="6576"/>
                    </a:cubicBezTo>
                  </a:path>
                </a:pathLst>
              </a:custGeom>
              <a:noFill/>
              <a:ln w="9525" cap="flat">
                <a:solidFill>
                  <a:srgbClr val="404040"/>
                </a:solidFill>
                <a:prstDash val="solid"/>
                <a:round/>
              </a:ln>
              <a:effectLst/>
            </p:spPr>
            <p:txBody>
              <a:bodyPr wrap="square" lIns="45719" tIns="45719" rIns="45719" bIns="45719" numCol="1" anchor="ctr">
                <a:noAutofit/>
              </a:bodyPr>
              <a:lstStyle/>
              <a:p>
                <a:pPr algn="ctr"/>
                <a:endParaRPr/>
              </a:p>
            </p:txBody>
          </p:sp>
          <p:sp>
            <p:nvSpPr>
              <p:cNvPr id="234" name="弧形 11"/>
              <p:cNvSpPr/>
              <p:nvPr/>
            </p:nvSpPr>
            <p:spPr>
              <a:xfrm>
                <a:off x="7" y="7"/>
                <a:ext cx="749796" cy="986957"/>
              </a:xfrm>
              <a:custGeom>
                <a:avLst/>
                <a:gdLst/>
                <a:ahLst/>
                <a:cxnLst>
                  <a:cxn ang="0">
                    <a:pos x="wd2" y="hd2"/>
                  </a:cxn>
                  <a:cxn ang="5400000">
                    <a:pos x="wd2" y="hd2"/>
                  </a:cxn>
                  <a:cxn ang="10800000">
                    <a:pos x="wd2" y="hd2"/>
                  </a:cxn>
                  <a:cxn ang="16200000">
                    <a:pos x="wd2" y="hd2"/>
                  </a:cxn>
                </a:cxnLst>
                <a:rect l="0" t="0" r="r" b="b"/>
                <a:pathLst>
                  <a:path w="19654" h="20410" extrusionOk="0">
                    <a:moveTo>
                      <a:pt x="6211" y="20410"/>
                    </a:moveTo>
                    <a:cubicBezTo>
                      <a:pt x="-259" y="16948"/>
                      <a:pt x="-1946" y="10004"/>
                      <a:pt x="2442" y="4900"/>
                    </a:cubicBezTo>
                    <a:cubicBezTo>
                      <a:pt x="6230" y="494"/>
                      <a:pt x="13435" y="-1190"/>
                      <a:pt x="19654" y="878"/>
                    </a:cubicBezTo>
                  </a:path>
                </a:pathLst>
              </a:custGeom>
              <a:noFill/>
              <a:ln w="76200" cap="flat">
                <a:solidFill>
                  <a:srgbClr val="404040"/>
                </a:solidFill>
                <a:prstDash val="solid"/>
                <a:round/>
              </a:ln>
              <a:effectLst/>
            </p:spPr>
            <p:txBody>
              <a:bodyPr wrap="square" lIns="45719" tIns="45719" rIns="45719" bIns="45719" numCol="1" anchor="ctr">
                <a:noAutofit/>
              </a:bodyPr>
              <a:lstStyle/>
              <a:p>
                <a:pPr algn="ctr"/>
                <a:endParaRPr/>
              </a:p>
            </p:txBody>
          </p:sp>
        </p:grpSp>
      </p:grpSp>
      <p:sp>
        <p:nvSpPr>
          <p:cNvPr id="18" name="内容占位符 2"/>
          <p:cNvSpPr txBox="1">
            <a:spLocks/>
          </p:cNvSpPr>
          <p:nvPr/>
        </p:nvSpPr>
        <p:spPr>
          <a:xfrm>
            <a:off x="1319248" y="1733555"/>
            <a:ext cx="6904332" cy="3648356"/>
          </a:xfrm>
          <a:prstGeom prst="rect">
            <a:avLst/>
          </a:prstGeom>
        </p:spPr>
        <p:txBody>
          <a:bodyPr vert="horz" lIns="91440" tIns="45720" rIns="91440" bIns="45720" rtlCol="0">
            <a:normAutofit fontScale="85000" lnSpcReduction="20000"/>
          </a:bodyPr>
          <a:lstStyle>
            <a:lvl1pPr marL="342900" indent="-342900" defTabSz="457200" eaLnBrk="1" hangingPunct="1">
              <a:spcBef>
                <a:spcPts val="1000"/>
              </a:spcBef>
              <a:buClr>
                <a:schemeClr val="accent1"/>
              </a:buClr>
              <a:buSzPct val="80000"/>
              <a:buFont typeface="Wingdings 3" charset="2"/>
              <a:buChar char=""/>
              <a:defRPr kern="1200">
                <a:solidFill>
                  <a:schemeClr val="tx1">
                    <a:lumMod val="75000"/>
                    <a:lumOff val="25000"/>
                  </a:schemeClr>
                </a:solidFill>
                <a:latin typeface="+mn-lt"/>
                <a:ea typeface="+mn-ea"/>
                <a:cs typeface="+mn-cs"/>
              </a:defRPr>
            </a:lvl1pPr>
            <a:lvl2pPr marL="742950" indent="-285750" defTabSz="457200" eaLnBrk="1" hangingPunct="1">
              <a:spcBef>
                <a:spcPts val="1000"/>
              </a:spcBef>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defTabSz="457200" eaLnBrk="1" hangingPunct="1">
              <a:spcBef>
                <a:spcPts val="1000"/>
              </a:spcBef>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defTabSz="457200" eaLnBrk="1" hangingPunct="1">
              <a:spcBef>
                <a:spcPts val="1000"/>
              </a:spcBef>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defTabSz="457200" eaLnBrk="1" hangingPunct="1">
              <a:spcBef>
                <a:spcPts val="1000"/>
              </a:spcBef>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defTabSz="457200" eaLnBrk="1" hangingPunct="1">
              <a:spcBef>
                <a:spcPts val="1000"/>
              </a:spcBef>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defTabSz="457200" eaLnBrk="1" hangingPunct="1">
              <a:spcBef>
                <a:spcPts val="1000"/>
              </a:spcBef>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defTabSz="457200" eaLnBrk="1" hangingPunct="1">
              <a:spcBef>
                <a:spcPts val="1000"/>
              </a:spcBef>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defTabSz="457200" eaLnBrk="1" hangingPunct="1">
              <a:spcBef>
                <a:spcPts val="1000"/>
              </a:spcBef>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60000"/>
              </a:lnSpc>
            </a:pPr>
            <a:r>
              <a:rPr lang="zh-CN" altLang="en-US" dirty="0"/>
              <a:t>上海静安社区治理智库平台是提供社区治理者、社区居民社区信息获取、社区互动、社区治理案例交流、互相学习的综合平台。</a:t>
            </a:r>
            <a:endParaRPr lang="en-US" altLang="zh-CN" dirty="0"/>
          </a:p>
          <a:p>
            <a:pPr>
              <a:lnSpc>
                <a:spcPct val="160000"/>
              </a:lnSpc>
            </a:pPr>
            <a:endParaRPr lang="en-US" altLang="zh-CN" dirty="0"/>
          </a:p>
          <a:p>
            <a:pPr>
              <a:lnSpc>
                <a:spcPct val="160000"/>
              </a:lnSpc>
            </a:pPr>
            <a:r>
              <a:rPr lang="zh-CN" altLang="en-US" dirty="0"/>
              <a:t>本项目主要为开发一个向用户提供基于互联网的社区治理相关信息检索、浏览和交流，服务于社区管理者与决策人员的信息系统。同时在系统中构建了由动态信息库、社区治理知识库、社区治理研究库和社区治理智囊库四个数据库组成的社区治理智库数据库，数据库内容包括：本区及其他城市社区管理、服务、治安、党建、治理动态信息；社区治理期刊、行业规范、标准、案例、治理政策、社区治理最新研究成果、最新统计信息等等综合文献；各类报告、综述、总结信息；专家、机构综合报告</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88" y="2584450"/>
            <a:ext cx="9155113" cy="1163638"/>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微软雅黑" panose="020B0503020204020204" charset="-122"/>
            </a:endParaRPr>
          </a:p>
        </p:txBody>
      </p:sp>
      <p:sp>
        <p:nvSpPr>
          <p:cNvPr id="4" name="文本框 3"/>
          <p:cNvSpPr txBox="1"/>
          <p:nvPr/>
        </p:nvSpPr>
        <p:spPr>
          <a:xfrm>
            <a:off x="3266599" y="2874486"/>
            <a:ext cx="2625090" cy="583565"/>
          </a:xfrm>
          <a:prstGeom prst="rect">
            <a:avLst/>
          </a:prstGeom>
          <a:noFill/>
          <a:effectLst>
            <a:outerShdw blurRad="50800" dist="38100" dir="2700000" algn="tl" rotWithShape="0">
              <a:schemeClr val="tx1">
                <a:alpha val="20000"/>
              </a:schemeClr>
            </a:outerShdw>
          </a:effectLst>
        </p:spPr>
        <p:txBody>
          <a:bodyPr wrap="none" rtlCol="0" anchor="t">
            <a:spAutoFit/>
          </a:bodyPr>
          <a:lstStyle/>
          <a:p>
            <a:pPr algn="ctr"/>
            <a:r>
              <a:rPr lang="zh-CN" altLang="en-US" sz="3200" b="1" noProof="1">
                <a:solidFill>
                  <a:schemeClr val="bg1"/>
                </a:solidFill>
                <a:latin typeface="微软雅黑" panose="020B0503020204020204" charset="-122"/>
                <a:ea typeface="微软雅黑" panose="020B0503020204020204" charset="-122"/>
                <a:sym typeface="宋体" panose="02010600030101010101" pitchFamily="2" charset="-122"/>
              </a:rPr>
              <a:t>项目建设架构</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p:nvPr/>
        </p:nvSpPr>
        <p:spPr>
          <a:xfrm>
            <a:off x="484187" y="269558"/>
            <a:ext cx="6824118" cy="368935"/>
          </a:xfrm>
          <a:prstGeom prst="rect">
            <a:avLst/>
          </a:prstGeom>
          <a:ln w="12700">
            <a:miter lim="400000"/>
          </a:ln>
        </p:spPr>
        <p:txBody>
          <a:bodyPr lIns="0" tIns="0" rIns="0" bIns="0" anchor="ctr">
            <a:spAutoFit/>
          </a:bodyPr>
          <a:lstStyle>
            <a:lvl1pPr>
              <a:defRPr sz="2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indent="0" algn="l" defTabSz="914400" rtl="0" fontAlgn="auto" latinLnBrk="0" hangingPunct="0">
              <a:lnSpc>
                <a:spcPct val="100000"/>
              </a:lnSpc>
              <a:spcBef>
                <a:spcPts val="0"/>
              </a:spcBef>
              <a:spcAft>
                <a:spcPts val="0"/>
              </a:spcAft>
              <a:buClrTx/>
              <a:buSzTx/>
              <a:buFontTx/>
              <a:buNone/>
            </a:pPr>
            <a:r>
              <a:rPr lang="zh-CN" altLang="x-none" dirty="0">
                <a:latin typeface="微软雅黑" panose="020B0503020204020204" charset="-122"/>
                <a:ea typeface="微软雅黑" panose="020B0503020204020204" charset="-122"/>
                <a:sym typeface="Arial" panose="020B0604020202020204"/>
              </a:rPr>
              <a:t>项目建设架构</a:t>
            </a:r>
          </a:p>
        </p:txBody>
      </p:sp>
      <p:grpSp>
        <p:nvGrpSpPr>
          <p:cNvPr id="24" name="组合 23"/>
          <p:cNvGrpSpPr/>
          <p:nvPr/>
        </p:nvGrpSpPr>
        <p:grpSpPr>
          <a:xfrm>
            <a:off x="399325" y="5564046"/>
            <a:ext cx="7658260" cy="758833"/>
            <a:chOff x="399325" y="5564046"/>
            <a:chExt cx="7658260" cy="758833"/>
          </a:xfrm>
        </p:grpSpPr>
        <p:sp>
          <p:nvSpPr>
            <p:cNvPr id="297" name="圆角矩形"/>
            <p:cNvSpPr/>
            <p:nvPr/>
          </p:nvSpPr>
          <p:spPr>
            <a:xfrm>
              <a:off x="399325" y="5564046"/>
              <a:ext cx="7658260" cy="758833"/>
            </a:xfrm>
            <a:prstGeom prst="roundRect">
              <a:avLst>
                <a:gd name="adj" fmla="val 3875"/>
              </a:avLst>
            </a:prstGeom>
            <a:solidFill>
              <a:schemeClr val="accent3">
                <a:lumOff val="44000"/>
              </a:schemeClr>
            </a:solidFill>
            <a:ln w="19050" cap="flat">
              <a:solidFill>
                <a:srgbClr val="ED7D31"/>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313" name="文本框 93"/>
            <p:cNvSpPr txBox="1"/>
            <p:nvPr/>
          </p:nvSpPr>
          <p:spPr>
            <a:xfrm>
              <a:off x="543128" y="5796080"/>
              <a:ext cx="1019120" cy="323163"/>
            </a:xfrm>
            <a:prstGeom prst="rect">
              <a:avLst/>
            </a:prstGeom>
            <a:noFill/>
            <a:ln w="12700" cap="flat">
              <a:noFill/>
              <a:miter lim="400000"/>
            </a:ln>
            <a:effectLst/>
          </p:spPr>
          <p:txBody>
            <a:bodyPr wrap="square" lIns="45719" tIns="45719" rIns="45719" bIns="45719" numCol="1" anchor="t">
              <a:spAutoFit/>
            </a:bodyPr>
            <a:lstStyle>
              <a:lvl1pPr algn="ctr">
                <a:defRPr sz="15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smtClean="0"/>
                <a:t>基础设施</a:t>
              </a:r>
              <a:endParaRPr dirty="0"/>
            </a:p>
          </p:txBody>
        </p:sp>
        <p:grpSp>
          <p:nvGrpSpPr>
            <p:cNvPr id="354" name="组 49"/>
            <p:cNvGrpSpPr/>
            <p:nvPr/>
          </p:nvGrpSpPr>
          <p:grpSpPr>
            <a:xfrm>
              <a:off x="1729595" y="5744343"/>
              <a:ext cx="6180860" cy="431283"/>
              <a:chOff x="892097" y="-425028"/>
              <a:chExt cx="5949913" cy="342668"/>
            </a:xfrm>
          </p:grpSpPr>
          <p:sp>
            <p:nvSpPr>
              <p:cNvPr id="342" name="圆角矩形"/>
              <p:cNvSpPr/>
              <p:nvPr/>
            </p:nvSpPr>
            <p:spPr>
              <a:xfrm>
                <a:off x="892097" y="-425028"/>
                <a:ext cx="1423185" cy="338980"/>
              </a:xfrm>
              <a:prstGeom prst="roundRect">
                <a:avLst>
                  <a:gd name="adj" fmla="val 3875"/>
                </a:avLst>
              </a:prstGeom>
              <a:solidFill>
                <a:schemeClr val="accent3">
                  <a:lumOff val="44000"/>
                </a:schemeClr>
              </a:solidFill>
              <a:ln w="12700" cap="flat">
                <a:solidFill>
                  <a:srgbClr val="ED7D31"/>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r>
                  <a:rPr lang="zh-CN" altLang="en-US" sz="1200" dirty="0">
                    <a:solidFill>
                      <a:srgbClr val="ED7D31"/>
                    </a:solidFill>
                    <a:latin typeface="苹方 细体" panose="020B0200000000000000" charset="-122"/>
                    <a:ea typeface="苹方 细体" panose="020B0200000000000000" charset="-122"/>
                    <a:cs typeface="苹方 细体" panose="020B0200000000000000" charset="-122"/>
                  </a:rPr>
                  <a:t>网络</a:t>
                </a:r>
                <a:endParaRPr sz="1200" dirty="0">
                  <a:solidFill>
                    <a:srgbClr val="ED7D31"/>
                  </a:solidFill>
                  <a:latin typeface="苹方 细体" panose="020B0200000000000000" charset="-122"/>
                  <a:ea typeface="苹方 细体" panose="020B0200000000000000" charset="-122"/>
                  <a:cs typeface="苹方 细体" panose="020B0200000000000000" charset="-122"/>
                </a:endParaRPr>
              </a:p>
            </p:txBody>
          </p:sp>
          <p:sp>
            <p:nvSpPr>
              <p:cNvPr id="345" name="圆角矩形"/>
              <p:cNvSpPr/>
              <p:nvPr/>
            </p:nvSpPr>
            <p:spPr>
              <a:xfrm>
                <a:off x="2464126" y="-421340"/>
                <a:ext cx="1475904" cy="338980"/>
              </a:xfrm>
              <a:prstGeom prst="roundRect">
                <a:avLst>
                  <a:gd name="adj" fmla="val 3875"/>
                </a:avLst>
              </a:prstGeom>
              <a:solidFill>
                <a:schemeClr val="accent3">
                  <a:lumOff val="44000"/>
                </a:schemeClr>
              </a:solidFill>
              <a:ln w="12700" cap="flat">
                <a:solidFill>
                  <a:srgbClr val="ED7D31"/>
                </a:solidFill>
                <a:prstDash val="solid"/>
                <a:round/>
              </a:ln>
              <a:effectLst/>
            </p:spPr>
            <p:txBody>
              <a:bodyPr wrap="square" lIns="45719" tIns="45719" rIns="45719" bIns="45719" numCol="1" anchor="ctr">
                <a:noAutofit/>
              </a:bodyPr>
              <a:lstStyle/>
              <a:p>
                <a:pPr lvl="0" algn="ctr"/>
                <a:r>
                  <a:rPr lang="zh-CN" altLang="en-US" sz="1200" dirty="0">
                    <a:solidFill>
                      <a:srgbClr val="ED7D31"/>
                    </a:solidFill>
                    <a:latin typeface="苹方 细体" panose="020B0200000000000000" charset="-122"/>
                    <a:ea typeface="苹方 细体" panose="020B0200000000000000" charset="-122"/>
                    <a:cs typeface="苹方 细体" panose="020B0200000000000000" charset="-122"/>
                  </a:rPr>
                  <a:t>服务器</a:t>
                </a:r>
              </a:p>
            </p:txBody>
          </p:sp>
          <p:sp>
            <p:nvSpPr>
              <p:cNvPr id="348" name="圆角矩形"/>
              <p:cNvSpPr/>
              <p:nvPr/>
            </p:nvSpPr>
            <p:spPr>
              <a:xfrm>
                <a:off x="4081269" y="-421340"/>
                <a:ext cx="1390161" cy="335292"/>
              </a:xfrm>
              <a:prstGeom prst="roundRect">
                <a:avLst>
                  <a:gd name="adj" fmla="val 3875"/>
                </a:avLst>
              </a:prstGeom>
              <a:solidFill>
                <a:schemeClr val="accent3">
                  <a:lumOff val="44000"/>
                </a:schemeClr>
              </a:solidFill>
              <a:ln w="12700" cap="flat">
                <a:solidFill>
                  <a:srgbClr val="ED7D31"/>
                </a:solidFill>
                <a:prstDash val="solid"/>
                <a:round/>
              </a:ln>
              <a:effectLst/>
            </p:spPr>
            <p:txBody>
              <a:bodyPr wrap="square" lIns="45719" tIns="45719" rIns="45719" bIns="45719" numCol="1" anchor="ctr">
                <a:noAutofit/>
              </a:bodyPr>
              <a:lstStyle/>
              <a:p>
                <a:pPr lvl="0" algn="ctr"/>
                <a:r>
                  <a:rPr lang="zh-CN" altLang="en-US" sz="1200" dirty="0">
                    <a:solidFill>
                      <a:srgbClr val="ED7D31"/>
                    </a:solidFill>
                    <a:latin typeface="苹方 细体" panose="020B0200000000000000" charset="-122"/>
                    <a:ea typeface="苹方 细体" panose="020B0200000000000000" charset="-122"/>
                    <a:cs typeface="苹方 细体" panose="020B0200000000000000" charset="-122"/>
                    <a:sym typeface="苹方 细体" panose="020B0200000000000000" charset="-122"/>
                  </a:rPr>
                  <a:t>系统软件</a:t>
                </a:r>
              </a:p>
            </p:txBody>
          </p:sp>
          <p:sp>
            <p:nvSpPr>
              <p:cNvPr id="351" name="圆角矩形"/>
              <p:cNvSpPr/>
              <p:nvPr/>
            </p:nvSpPr>
            <p:spPr>
              <a:xfrm>
                <a:off x="5612814" y="-421340"/>
                <a:ext cx="1229196" cy="335292"/>
              </a:xfrm>
              <a:prstGeom prst="roundRect">
                <a:avLst>
                  <a:gd name="adj" fmla="val 3875"/>
                </a:avLst>
              </a:prstGeom>
              <a:solidFill>
                <a:schemeClr val="accent3">
                  <a:lumOff val="44000"/>
                </a:schemeClr>
              </a:solidFill>
              <a:ln w="12700" cap="flat">
                <a:solidFill>
                  <a:srgbClr val="ED7D31"/>
                </a:solidFill>
                <a:prstDash val="solid"/>
                <a:round/>
              </a:ln>
              <a:effectLst/>
            </p:spPr>
            <p:txBody>
              <a:bodyPr wrap="square" lIns="45719" tIns="45719" rIns="45719" bIns="45719" numCol="1" anchor="ctr">
                <a:noAutofit/>
              </a:bodyPr>
              <a:lstStyle/>
              <a:p>
                <a:pPr lvl="0" algn="ctr"/>
                <a:r>
                  <a:rPr lang="zh-CN" altLang="en-US" sz="1200" dirty="0">
                    <a:solidFill>
                      <a:srgbClr val="ED7D31"/>
                    </a:solidFill>
                    <a:latin typeface="苹方 细体" panose="020B0200000000000000" charset="-122"/>
                    <a:ea typeface="苹方 细体" panose="020B0200000000000000" charset="-122"/>
                    <a:cs typeface="苹方 细体" panose="020B0200000000000000" charset="-122"/>
                  </a:rPr>
                  <a:t>其他硬件</a:t>
                </a:r>
              </a:p>
            </p:txBody>
          </p:sp>
        </p:grpSp>
      </p:grpSp>
      <p:grpSp>
        <p:nvGrpSpPr>
          <p:cNvPr id="22" name="组合 21"/>
          <p:cNvGrpSpPr/>
          <p:nvPr/>
        </p:nvGrpSpPr>
        <p:grpSpPr>
          <a:xfrm>
            <a:off x="8176508" y="972153"/>
            <a:ext cx="608459" cy="5350725"/>
            <a:chOff x="8176508" y="972153"/>
            <a:chExt cx="608459" cy="5350725"/>
          </a:xfrm>
        </p:grpSpPr>
        <p:sp>
          <p:nvSpPr>
            <p:cNvPr id="300" name="圆角矩形"/>
            <p:cNvSpPr/>
            <p:nvPr/>
          </p:nvSpPr>
          <p:spPr>
            <a:xfrm>
              <a:off x="8176508" y="972153"/>
              <a:ext cx="588501" cy="5350725"/>
            </a:xfrm>
            <a:prstGeom prst="roundRect">
              <a:avLst>
                <a:gd name="adj" fmla="val 3875"/>
              </a:avLst>
            </a:prstGeom>
            <a:solidFill>
              <a:schemeClr val="accent3">
                <a:lumOff val="44000"/>
              </a:schemeClr>
            </a:solidFill>
            <a:ln w="25400" cap="flat">
              <a:solidFill>
                <a:srgbClr val="9B9B9B"/>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327" name="文本框 220"/>
            <p:cNvSpPr txBox="1"/>
            <p:nvPr/>
          </p:nvSpPr>
          <p:spPr>
            <a:xfrm>
              <a:off x="8308047" y="1588104"/>
              <a:ext cx="423824" cy="2326641"/>
            </a:xfrm>
            <a:prstGeom prst="rect">
              <a:avLst/>
            </a:prstGeom>
            <a:noFill/>
            <a:ln w="12700" cap="flat">
              <a:noFill/>
              <a:miter lim="400000"/>
            </a:ln>
            <a:effectLst/>
          </p:spPr>
          <p:txBody>
            <a:bodyPr wrap="square" lIns="45719" tIns="45719" rIns="45719" bIns="45719" numCol="1" anchor="t">
              <a:spAutoFit/>
            </a:bodyPr>
            <a:lstStyle>
              <a:lvl1pPr>
                <a:defRPr sz="16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统一安全认证体系</a:t>
              </a:r>
            </a:p>
          </p:txBody>
        </p:sp>
        <p:sp>
          <p:nvSpPr>
            <p:cNvPr id="328" name="圆角矩形"/>
            <p:cNvSpPr/>
            <p:nvPr/>
          </p:nvSpPr>
          <p:spPr>
            <a:xfrm>
              <a:off x="8262792" y="4634518"/>
              <a:ext cx="393371" cy="493715"/>
            </a:xfrm>
            <a:prstGeom prst="roundRect">
              <a:avLst>
                <a:gd name="adj" fmla="val 3875"/>
              </a:avLst>
            </a:prstGeom>
            <a:solidFill>
              <a:schemeClr val="accent3">
                <a:lumOff val="44000"/>
              </a:schemeClr>
            </a:solidFill>
            <a:ln w="25400" cap="flat">
              <a:solidFill>
                <a:srgbClr val="9B9B9B"/>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331" name="圆角矩形"/>
            <p:cNvSpPr/>
            <p:nvPr/>
          </p:nvSpPr>
          <p:spPr>
            <a:xfrm>
              <a:off x="8273881" y="5325080"/>
              <a:ext cx="392182" cy="493715"/>
            </a:xfrm>
            <a:prstGeom prst="roundRect">
              <a:avLst>
                <a:gd name="adj" fmla="val 3875"/>
              </a:avLst>
            </a:prstGeom>
            <a:solidFill>
              <a:schemeClr val="accent3">
                <a:lumOff val="44000"/>
              </a:schemeClr>
            </a:solidFill>
            <a:ln w="25400" cap="flat">
              <a:solidFill>
                <a:srgbClr val="9B9B9B"/>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334" name="文本框 19"/>
            <p:cNvSpPr txBox="1"/>
            <p:nvPr/>
          </p:nvSpPr>
          <p:spPr>
            <a:xfrm>
              <a:off x="8277866" y="5335994"/>
              <a:ext cx="431280" cy="461663"/>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用户管理</a:t>
              </a:r>
            </a:p>
          </p:txBody>
        </p:sp>
        <p:sp>
          <p:nvSpPr>
            <p:cNvPr id="335" name="文本框 16"/>
            <p:cNvSpPr txBox="1"/>
            <p:nvPr/>
          </p:nvSpPr>
          <p:spPr>
            <a:xfrm>
              <a:off x="8274350" y="4656544"/>
              <a:ext cx="510617" cy="461663"/>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t>数据审核</a:t>
              </a:r>
              <a:endParaRPr dirty="0"/>
            </a:p>
          </p:txBody>
        </p:sp>
        <p:sp>
          <p:nvSpPr>
            <p:cNvPr id="336" name="圆角矩形"/>
            <p:cNvSpPr/>
            <p:nvPr/>
          </p:nvSpPr>
          <p:spPr>
            <a:xfrm>
              <a:off x="8262792" y="3926493"/>
              <a:ext cx="393371" cy="493715"/>
            </a:xfrm>
            <a:prstGeom prst="roundRect">
              <a:avLst>
                <a:gd name="adj" fmla="val 3875"/>
              </a:avLst>
            </a:prstGeom>
            <a:solidFill>
              <a:schemeClr val="accent3">
                <a:lumOff val="44000"/>
              </a:schemeClr>
            </a:solidFill>
            <a:ln w="25400" cap="flat">
              <a:solidFill>
                <a:srgbClr val="9B9B9B"/>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339" name="文本框 15"/>
            <p:cNvSpPr txBox="1"/>
            <p:nvPr/>
          </p:nvSpPr>
          <p:spPr>
            <a:xfrm>
              <a:off x="8262811" y="3937406"/>
              <a:ext cx="509137" cy="461663"/>
            </a:xfrm>
            <a:prstGeom prst="rect">
              <a:avLst/>
            </a:prstGeom>
            <a:noFill/>
            <a:ln w="12700" cap="flat">
              <a:noFill/>
              <a:miter lim="400000"/>
            </a:ln>
            <a:effectLst/>
          </p:spPr>
          <p:txBody>
            <a:bodyPr wrap="square" lIns="45719" tIns="45719" rIns="45719" bIns="45719" numCol="1" anchor="t">
              <a:spAutoFit/>
            </a:bodyPr>
            <a:lstStyle/>
            <a:p>
              <a: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t>权限</a:t>
              </a:r>
              <a:endParaRPr dirty="0"/>
            </a:p>
            <a:p>
              <a: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t>控制</a:t>
              </a:r>
              <a:endParaRPr dirty="0"/>
            </a:p>
          </p:txBody>
        </p:sp>
      </p:grpSp>
      <p:grpSp>
        <p:nvGrpSpPr>
          <p:cNvPr id="23" name="组合 22"/>
          <p:cNvGrpSpPr/>
          <p:nvPr/>
        </p:nvGrpSpPr>
        <p:grpSpPr>
          <a:xfrm>
            <a:off x="405761" y="4537054"/>
            <a:ext cx="7651823" cy="923171"/>
            <a:chOff x="405761" y="4537054"/>
            <a:chExt cx="7651823" cy="923171"/>
          </a:xfrm>
        </p:grpSpPr>
        <p:sp>
          <p:nvSpPr>
            <p:cNvPr id="294" name="圆角矩形"/>
            <p:cNvSpPr/>
            <p:nvPr/>
          </p:nvSpPr>
          <p:spPr>
            <a:xfrm>
              <a:off x="405761" y="4537054"/>
              <a:ext cx="7651823" cy="923171"/>
            </a:xfrm>
            <a:prstGeom prst="roundRect">
              <a:avLst>
                <a:gd name="adj" fmla="val 3875"/>
              </a:avLst>
            </a:prstGeom>
            <a:solidFill>
              <a:schemeClr val="accent3">
                <a:lumOff val="44000"/>
              </a:schemeClr>
            </a:solidFill>
            <a:ln w="19050" cap="flat">
              <a:solidFill>
                <a:srgbClr val="30BF71"/>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312" name="文本框 80"/>
            <p:cNvSpPr txBox="1"/>
            <p:nvPr/>
          </p:nvSpPr>
          <p:spPr>
            <a:xfrm>
              <a:off x="3652876" y="4607321"/>
              <a:ext cx="1192314" cy="358141"/>
            </a:xfrm>
            <a:prstGeom prst="rect">
              <a:avLst/>
            </a:prstGeom>
            <a:noFill/>
            <a:ln w="12700" cap="flat">
              <a:noFill/>
              <a:miter lim="400000"/>
            </a:ln>
            <a:effectLst/>
          </p:spPr>
          <p:txBody>
            <a:bodyPr wrap="square" lIns="45719" tIns="45719" rIns="45719" bIns="45719" numCol="1" anchor="t">
              <a:spAutoFit/>
            </a:bodyPr>
            <a:lstStyle>
              <a:lvl1pPr algn="ctr">
                <a:defRPr sz="15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t>基础信息库</a:t>
              </a:r>
              <a:endParaRPr dirty="0"/>
            </a:p>
          </p:txBody>
        </p:sp>
        <p:sp>
          <p:nvSpPr>
            <p:cNvPr id="315" name="圆角矩形"/>
            <p:cNvSpPr/>
            <p:nvPr/>
          </p:nvSpPr>
          <p:spPr>
            <a:xfrm>
              <a:off x="657526" y="4929140"/>
              <a:ext cx="1549356" cy="372722"/>
            </a:xfrm>
            <a:prstGeom prst="roundRect">
              <a:avLst>
                <a:gd name="adj" fmla="val 3875"/>
              </a:avLst>
            </a:prstGeom>
            <a:solidFill>
              <a:schemeClr val="accent3">
                <a:lumOff val="44000"/>
              </a:schemeClr>
            </a:solidFill>
            <a:ln w="12700" cap="flat">
              <a:solidFill>
                <a:srgbClr val="39C277"/>
              </a:solidFill>
              <a:prstDash val="solid"/>
              <a:round/>
            </a:ln>
            <a:effectLst/>
          </p:spPr>
          <p:txBody>
            <a:bodyPr wrap="square" lIns="45719" tIns="45719" rIns="45719" bIns="45719" numCol="1" anchor="ctr">
              <a:noAutofit/>
            </a:bodyPr>
            <a:lstStyle/>
            <a:p>
              <a:pPr algn="ctr"/>
              <a:r>
                <a:rPr lang="zh-CN" altLang="en-US" sz="1200" dirty="0">
                  <a:solidFill>
                    <a:srgbClr val="30BF71"/>
                  </a:solidFill>
                  <a:latin typeface="微软雅黑" panose="020B0503020204020204" charset="-122"/>
                  <a:ea typeface="微软雅黑" panose="020B0503020204020204" charset="-122"/>
                  <a:cs typeface="微软雅黑" panose="020B0503020204020204" charset="-122"/>
                </a:rPr>
                <a:t>动态信息库</a:t>
              </a:r>
              <a:endParaRPr sz="1200" dirty="0">
                <a:solidFill>
                  <a:srgbClr val="30BF71"/>
                </a:solidFill>
                <a:latin typeface="微软雅黑" panose="020B0503020204020204" charset="-122"/>
                <a:ea typeface="微软雅黑" panose="020B0503020204020204" charset="-122"/>
                <a:cs typeface="微软雅黑" panose="020B0503020204020204" charset="-122"/>
              </a:endParaRPr>
            </a:p>
          </p:txBody>
        </p:sp>
        <p:sp>
          <p:nvSpPr>
            <p:cNvPr id="355" name="圆角矩形"/>
            <p:cNvSpPr/>
            <p:nvPr/>
          </p:nvSpPr>
          <p:spPr>
            <a:xfrm>
              <a:off x="2385308" y="4922424"/>
              <a:ext cx="1549356" cy="379438"/>
            </a:xfrm>
            <a:prstGeom prst="roundRect">
              <a:avLst>
                <a:gd name="adj" fmla="val 3875"/>
              </a:avLst>
            </a:prstGeom>
            <a:solidFill>
              <a:schemeClr val="accent3">
                <a:lumOff val="44000"/>
              </a:schemeClr>
            </a:solidFill>
            <a:ln w="12700" cap="flat">
              <a:solidFill>
                <a:srgbClr val="39C277"/>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r>
                <a:rPr lang="zh-CN" altLang="en-US" sz="1200" dirty="0" smtClean="0">
                  <a:solidFill>
                    <a:srgbClr val="30BF71"/>
                  </a:solidFill>
                  <a:latin typeface="微软雅黑" panose="020B0503020204020204" charset="-122"/>
                  <a:ea typeface="微软雅黑" panose="020B0503020204020204" charset="-122"/>
                  <a:cs typeface="微软雅黑" panose="020B0503020204020204" charset="-122"/>
                </a:rPr>
                <a:t>社区治理知识库</a:t>
              </a:r>
              <a:endParaRPr sz="1200" dirty="0">
                <a:solidFill>
                  <a:srgbClr val="30BF71"/>
                </a:solidFill>
                <a:latin typeface="微软雅黑" panose="020B0503020204020204" charset="-122"/>
                <a:ea typeface="微软雅黑" panose="020B0503020204020204" charset="-122"/>
                <a:cs typeface="微软雅黑" panose="020B0503020204020204" charset="-122"/>
              </a:endParaRPr>
            </a:p>
          </p:txBody>
        </p:sp>
        <p:sp>
          <p:nvSpPr>
            <p:cNvPr id="359" name="圆角矩形"/>
            <p:cNvSpPr/>
            <p:nvPr/>
          </p:nvSpPr>
          <p:spPr>
            <a:xfrm>
              <a:off x="4107814" y="4923374"/>
              <a:ext cx="1780066" cy="377927"/>
            </a:xfrm>
            <a:prstGeom prst="roundRect">
              <a:avLst>
                <a:gd name="adj" fmla="val 3875"/>
              </a:avLst>
            </a:prstGeom>
            <a:solidFill>
              <a:schemeClr val="accent3">
                <a:lumOff val="44000"/>
              </a:schemeClr>
            </a:solidFill>
            <a:ln w="12700" cap="flat">
              <a:solidFill>
                <a:srgbClr val="39C277"/>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r>
                <a:rPr lang="zh-CN" altLang="en-US" sz="1200" dirty="0">
                  <a:solidFill>
                    <a:srgbClr val="30BF71"/>
                  </a:solidFill>
                  <a:latin typeface="微软雅黑" panose="020B0503020204020204" charset="-122"/>
                  <a:ea typeface="微软雅黑" panose="020B0503020204020204" charset="-122"/>
                  <a:cs typeface="微软雅黑" panose="020B0503020204020204" charset="-122"/>
                </a:rPr>
                <a:t>社区治理研究库</a:t>
              </a:r>
              <a:endParaRPr sz="1200" dirty="0">
                <a:solidFill>
                  <a:srgbClr val="30BF71"/>
                </a:solidFill>
                <a:latin typeface="微软雅黑" panose="020B0503020204020204" charset="-122"/>
                <a:ea typeface="微软雅黑" panose="020B0503020204020204" charset="-122"/>
                <a:cs typeface="微软雅黑" panose="020B0503020204020204" charset="-122"/>
              </a:endParaRPr>
            </a:p>
          </p:txBody>
        </p:sp>
        <p:sp>
          <p:nvSpPr>
            <p:cNvPr id="362" name="圆角矩形"/>
            <p:cNvSpPr/>
            <p:nvPr/>
          </p:nvSpPr>
          <p:spPr>
            <a:xfrm>
              <a:off x="6055587" y="4923934"/>
              <a:ext cx="1780066" cy="377927"/>
            </a:xfrm>
            <a:prstGeom prst="roundRect">
              <a:avLst>
                <a:gd name="adj" fmla="val 3875"/>
              </a:avLst>
            </a:prstGeom>
            <a:solidFill>
              <a:schemeClr val="accent3">
                <a:lumOff val="44000"/>
              </a:schemeClr>
            </a:solidFill>
            <a:ln w="12700" cap="flat">
              <a:solidFill>
                <a:srgbClr val="39C277"/>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r>
                <a:rPr lang="zh-CN" altLang="en-US" sz="1200" dirty="0">
                  <a:solidFill>
                    <a:srgbClr val="30BF71"/>
                  </a:solidFill>
                  <a:latin typeface="微软雅黑" panose="020B0503020204020204" charset="-122"/>
                  <a:ea typeface="微软雅黑" panose="020B0503020204020204" charset="-122"/>
                  <a:cs typeface="微软雅黑" panose="020B0503020204020204" charset="-122"/>
                </a:rPr>
                <a:t>社区治理智囊库</a:t>
              </a:r>
              <a:endParaRPr sz="1200" dirty="0">
                <a:solidFill>
                  <a:srgbClr val="30BF71"/>
                </a:solidFill>
                <a:latin typeface="微软雅黑" panose="020B0503020204020204" charset="-122"/>
                <a:ea typeface="微软雅黑" panose="020B0503020204020204" charset="-122"/>
                <a:cs typeface="微软雅黑" panose="020B0503020204020204" charset="-122"/>
              </a:endParaRPr>
            </a:p>
          </p:txBody>
        </p:sp>
      </p:grpSp>
      <p:grpSp>
        <p:nvGrpSpPr>
          <p:cNvPr id="21" name="组合 20"/>
          <p:cNvGrpSpPr/>
          <p:nvPr/>
        </p:nvGrpSpPr>
        <p:grpSpPr>
          <a:xfrm>
            <a:off x="390580" y="957866"/>
            <a:ext cx="7624422" cy="3441203"/>
            <a:chOff x="390580" y="957866"/>
            <a:chExt cx="7624422" cy="3441203"/>
          </a:xfrm>
        </p:grpSpPr>
        <p:sp>
          <p:nvSpPr>
            <p:cNvPr id="291" name="圆角矩形"/>
            <p:cNvSpPr/>
            <p:nvPr/>
          </p:nvSpPr>
          <p:spPr>
            <a:xfrm>
              <a:off x="390580" y="957866"/>
              <a:ext cx="7624422" cy="3441203"/>
            </a:xfrm>
            <a:prstGeom prst="roundRect">
              <a:avLst>
                <a:gd name="adj" fmla="val 3875"/>
              </a:avLst>
            </a:prstGeom>
            <a:solidFill>
              <a:schemeClr val="accent3">
                <a:lumOff val="44000"/>
              </a:schemeClr>
            </a:solidFill>
            <a:ln w="19050" cap="flat">
              <a:solidFill>
                <a:srgbClr val="94AEDC"/>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303" name="文本框 17"/>
            <p:cNvSpPr txBox="1"/>
            <p:nvPr/>
          </p:nvSpPr>
          <p:spPr>
            <a:xfrm>
              <a:off x="417321" y="1657245"/>
              <a:ext cx="387543" cy="1938990"/>
            </a:xfrm>
            <a:prstGeom prst="rect">
              <a:avLst/>
            </a:prstGeom>
            <a:noFill/>
            <a:ln w="12700" cap="flat">
              <a:noFill/>
              <a:miter lim="400000"/>
            </a:ln>
            <a:effectLst/>
          </p:spPr>
          <p:txBody>
            <a:bodyPr wrap="square" lIns="45719" tIns="45719" rIns="45719" bIns="45719" numCol="1" anchor="t">
              <a:spAutoFit/>
            </a:bodyPr>
            <a:lstStyle>
              <a:lvl1pPr>
                <a:defRPr sz="15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静</a:t>
              </a:r>
              <a:r>
                <a:rPr lang="zh-CN" altLang="en-US" dirty="0" smtClean="0"/>
                <a:t>安</a:t>
              </a:r>
              <a:r>
                <a:rPr lang="zh-CN" altLang="en-US" dirty="0"/>
                <a:t>社</a:t>
              </a:r>
              <a:r>
                <a:rPr lang="zh-CN" altLang="en-US" dirty="0" smtClean="0"/>
                <a:t>区治理智库</a:t>
              </a:r>
              <a:endParaRPr dirty="0"/>
            </a:p>
          </p:txBody>
        </p:sp>
        <p:grpSp>
          <p:nvGrpSpPr>
            <p:cNvPr id="320" name="圆角矩形 35"/>
            <p:cNvGrpSpPr/>
            <p:nvPr/>
          </p:nvGrpSpPr>
          <p:grpSpPr>
            <a:xfrm>
              <a:off x="754098" y="1156886"/>
              <a:ext cx="1088038" cy="3129957"/>
              <a:chOff x="-30659" y="-498881"/>
              <a:chExt cx="2113584" cy="2878599"/>
            </a:xfrm>
          </p:grpSpPr>
          <p:sp>
            <p:nvSpPr>
              <p:cNvPr id="318" name="圆角矩形"/>
              <p:cNvSpPr/>
              <p:nvPr/>
            </p:nvSpPr>
            <p:spPr>
              <a:xfrm>
                <a:off x="-30659" y="-498881"/>
                <a:ext cx="2113584" cy="2878599"/>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319" name="文本"/>
              <p:cNvSpPr txBox="1"/>
              <p:nvPr/>
            </p:nvSpPr>
            <p:spPr>
              <a:xfrm>
                <a:off x="15818" y="868255"/>
                <a:ext cx="1362189" cy="350662"/>
              </a:xfrm>
              <a:prstGeom prst="rect">
                <a:avLst/>
              </a:prstGeom>
              <a:noFill/>
              <a:ln w="12700" cap="flat">
                <a:noFill/>
                <a:miter lim="400000"/>
              </a:ln>
              <a:effectLst/>
            </p:spPr>
            <p:txBody>
              <a:bodyPr wrap="square" lIns="45719" tIns="45719" rIns="45719" bIns="45719" numCol="1" anchor="ctr">
                <a:spAutoFit/>
              </a:bodyPr>
              <a:lstStyle>
                <a:lvl1pPr algn="ctr">
                  <a:defRPr>
                    <a:solidFill>
                      <a:schemeClr val="accent3">
                        <a:lumOff val="44000"/>
                      </a:schemeClr>
                    </a:solidFill>
                  </a:defRPr>
                </a:lvl1pPr>
              </a:lstStyle>
              <a:p>
                <a:r>
                  <a:t>                  </a:t>
                </a:r>
              </a:p>
            </p:txBody>
          </p:sp>
        </p:grpSp>
        <p:sp>
          <p:nvSpPr>
            <p:cNvPr id="323" name="圆角矩形"/>
            <p:cNvSpPr/>
            <p:nvPr/>
          </p:nvSpPr>
          <p:spPr>
            <a:xfrm>
              <a:off x="859589" y="2619065"/>
              <a:ext cx="879774"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静安</a:t>
              </a:r>
              <a:r>
                <a:rPr lang="zh-CN" altLang="en-US" sz="1100" dirty="0" smtClean="0"/>
                <a:t>动态</a:t>
              </a:r>
              <a:endParaRPr sz="1100" dirty="0"/>
            </a:p>
          </p:txBody>
        </p:sp>
        <p:sp>
          <p:nvSpPr>
            <p:cNvPr id="326" name="文本框 40"/>
            <p:cNvSpPr txBox="1"/>
            <p:nvPr/>
          </p:nvSpPr>
          <p:spPr>
            <a:xfrm>
              <a:off x="913710" y="1246196"/>
              <a:ext cx="768813" cy="276997"/>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smtClean="0"/>
                <a:t>社区资讯</a:t>
              </a:r>
              <a:endParaRPr dirty="0"/>
            </a:p>
          </p:txBody>
        </p:sp>
        <p:sp>
          <p:nvSpPr>
            <p:cNvPr id="134" name="圆角矩形"/>
            <p:cNvSpPr/>
            <p:nvPr/>
          </p:nvSpPr>
          <p:spPr>
            <a:xfrm>
              <a:off x="859589" y="3043018"/>
              <a:ext cx="879774"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动态追踪</a:t>
              </a:r>
              <a:endParaRPr sz="1100" dirty="0"/>
            </a:p>
          </p:txBody>
        </p:sp>
        <p:sp>
          <p:nvSpPr>
            <p:cNvPr id="135" name="圆角矩形"/>
            <p:cNvSpPr/>
            <p:nvPr/>
          </p:nvSpPr>
          <p:spPr>
            <a:xfrm>
              <a:off x="859589" y="3466971"/>
              <a:ext cx="879774"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智</a:t>
              </a:r>
              <a:r>
                <a:rPr lang="zh-CN" altLang="en-US" sz="1100" dirty="0" smtClean="0"/>
                <a:t>库报告</a:t>
              </a:r>
              <a:endParaRPr sz="1100" dirty="0"/>
            </a:p>
          </p:txBody>
        </p:sp>
        <p:sp>
          <p:nvSpPr>
            <p:cNvPr id="139" name="圆角矩形"/>
            <p:cNvSpPr/>
            <p:nvPr/>
          </p:nvSpPr>
          <p:spPr>
            <a:xfrm>
              <a:off x="859589" y="3890924"/>
              <a:ext cx="879774"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经典</a:t>
              </a:r>
              <a:r>
                <a:rPr lang="zh-CN" altLang="en-US" sz="1100" dirty="0" smtClean="0"/>
                <a:t>案例</a:t>
              </a:r>
              <a:endParaRPr sz="1100" dirty="0"/>
            </a:p>
          </p:txBody>
        </p:sp>
        <p:sp>
          <p:nvSpPr>
            <p:cNvPr id="144" name="圆角矩形"/>
            <p:cNvSpPr/>
            <p:nvPr/>
          </p:nvSpPr>
          <p:spPr>
            <a:xfrm>
              <a:off x="1910454" y="1140161"/>
              <a:ext cx="2185353" cy="1285899"/>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146" name="文本框 40"/>
            <p:cNvSpPr txBox="1"/>
            <p:nvPr/>
          </p:nvSpPr>
          <p:spPr>
            <a:xfrm>
              <a:off x="2624419" y="1142504"/>
              <a:ext cx="705637" cy="276997"/>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smtClean="0"/>
                <a:t>治理智库</a:t>
              </a:r>
              <a:endParaRPr dirty="0"/>
            </a:p>
          </p:txBody>
        </p:sp>
        <p:sp>
          <p:nvSpPr>
            <p:cNvPr id="147" name="圆角矩形"/>
            <p:cNvSpPr/>
            <p:nvPr/>
          </p:nvSpPr>
          <p:spPr>
            <a:xfrm>
              <a:off x="2004991" y="1519094"/>
              <a:ext cx="943925"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专题报告</a:t>
              </a:r>
              <a:endParaRPr sz="1100" dirty="0"/>
            </a:p>
          </p:txBody>
        </p:sp>
        <p:sp>
          <p:nvSpPr>
            <p:cNvPr id="150" name="圆角矩形"/>
            <p:cNvSpPr/>
            <p:nvPr/>
          </p:nvSpPr>
          <p:spPr>
            <a:xfrm>
              <a:off x="3039042" y="1519094"/>
              <a:ext cx="943925"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期刊</a:t>
              </a:r>
              <a:endParaRPr lang="x-none" altLang="zh-CN" sz="1100" dirty="0" smtClean="0"/>
            </a:p>
          </p:txBody>
        </p:sp>
        <p:sp>
          <p:nvSpPr>
            <p:cNvPr id="153" name="圆角矩形"/>
            <p:cNvSpPr/>
            <p:nvPr/>
          </p:nvSpPr>
          <p:spPr>
            <a:xfrm>
              <a:off x="2006218" y="1955281"/>
              <a:ext cx="943925"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法律法规</a:t>
              </a:r>
              <a:endParaRPr sz="1100" dirty="0"/>
            </a:p>
          </p:txBody>
        </p:sp>
        <p:sp>
          <p:nvSpPr>
            <p:cNvPr id="156" name="圆角矩形"/>
            <p:cNvSpPr/>
            <p:nvPr/>
          </p:nvSpPr>
          <p:spPr>
            <a:xfrm>
              <a:off x="1910454" y="2519867"/>
              <a:ext cx="3455776" cy="79883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r>
                <a:rPr lang="x-none"/>
                <a:t>cv</a:t>
              </a:r>
            </a:p>
          </p:txBody>
        </p:sp>
        <p:sp>
          <p:nvSpPr>
            <p:cNvPr id="157" name="文本框 40"/>
            <p:cNvSpPr txBox="1"/>
            <p:nvPr/>
          </p:nvSpPr>
          <p:spPr>
            <a:xfrm>
              <a:off x="3130665" y="2525106"/>
              <a:ext cx="705637" cy="276997"/>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统计分析</a:t>
              </a:r>
              <a:endParaRPr dirty="0"/>
            </a:p>
          </p:txBody>
        </p:sp>
        <p:sp>
          <p:nvSpPr>
            <p:cNvPr id="167" name="圆角矩形"/>
            <p:cNvSpPr/>
            <p:nvPr/>
          </p:nvSpPr>
          <p:spPr>
            <a:xfrm>
              <a:off x="4175483" y="1140040"/>
              <a:ext cx="1190747" cy="1306682"/>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r>
                <a:rPr lang="en-US" altLang="zh-CN" smtClean="0"/>
                <a:t>v</a:t>
              </a:r>
            </a:p>
          </p:txBody>
        </p:sp>
        <p:sp>
          <p:nvSpPr>
            <p:cNvPr id="168" name="文本框 40"/>
            <p:cNvSpPr txBox="1"/>
            <p:nvPr/>
          </p:nvSpPr>
          <p:spPr>
            <a:xfrm>
              <a:off x="4339066" y="1200048"/>
              <a:ext cx="877221" cy="276997"/>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smtClean="0"/>
                <a:t>专家</a:t>
              </a:r>
              <a:r>
                <a:rPr lang="zh-CN" altLang="en-US" dirty="0"/>
                <a:t>人才</a:t>
              </a:r>
              <a:r>
                <a:rPr lang="zh-CN" altLang="en-US" dirty="0" smtClean="0"/>
                <a:t>库</a:t>
              </a:r>
              <a:endParaRPr dirty="0"/>
            </a:p>
          </p:txBody>
        </p:sp>
        <p:sp>
          <p:nvSpPr>
            <p:cNvPr id="169" name="圆角矩形"/>
            <p:cNvSpPr/>
            <p:nvPr/>
          </p:nvSpPr>
          <p:spPr>
            <a:xfrm>
              <a:off x="4250197" y="1519590"/>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静安智囊</a:t>
              </a:r>
              <a:endParaRPr sz="1100" dirty="0"/>
            </a:p>
          </p:txBody>
        </p:sp>
        <p:sp>
          <p:nvSpPr>
            <p:cNvPr id="171" name="圆角矩形"/>
            <p:cNvSpPr/>
            <p:nvPr/>
          </p:nvSpPr>
          <p:spPr>
            <a:xfrm>
              <a:off x="4248708" y="1948626"/>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知</a:t>
              </a:r>
              <a:r>
                <a:rPr lang="zh-CN" altLang="en-US" sz="1100" dirty="0" smtClean="0"/>
                <a:t>名作者</a:t>
              </a:r>
              <a:endParaRPr sz="1100" dirty="0"/>
            </a:p>
          </p:txBody>
        </p:sp>
        <p:sp>
          <p:nvSpPr>
            <p:cNvPr id="188" name="圆角矩形"/>
            <p:cNvSpPr/>
            <p:nvPr/>
          </p:nvSpPr>
          <p:spPr>
            <a:xfrm>
              <a:off x="6752534" y="1142504"/>
              <a:ext cx="1180315" cy="3134815"/>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189" name="文本框 40"/>
            <p:cNvSpPr txBox="1"/>
            <p:nvPr/>
          </p:nvSpPr>
          <p:spPr>
            <a:xfrm>
              <a:off x="6892213" y="1217567"/>
              <a:ext cx="877221" cy="276997"/>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系统</a:t>
              </a:r>
              <a:r>
                <a:rPr lang="zh-CN" altLang="en-US" dirty="0" smtClean="0"/>
                <a:t>管理</a:t>
              </a:r>
              <a:endParaRPr dirty="0"/>
            </a:p>
          </p:txBody>
        </p:sp>
        <p:sp>
          <p:nvSpPr>
            <p:cNvPr id="190" name="圆角矩形"/>
            <p:cNvSpPr/>
            <p:nvPr/>
          </p:nvSpPr>
          <p:spPr>
            <a:xfrm>
              <a:off x="6811009" y="1546728"/>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动</a:t>
              </a:r>
              <a:r>
                <a:rPr lang="zh-CN" altLang="en-US" sz="1100" dirty="0" smtClean="0"/>
                <a:t>态信息发布</a:t>
              </a:r>
              <a:endParaRPr sz="1100" dirty="0"/>
            </a:p>
          </p:txBody>
        </p:sp>
        <p:sp>
          <p:nvSpPr>
            <p:cNvPr id="191" name="圆角矩形"/>
            <p:cNvSpPr/>
            <p:nvPr/>
          </p:nvSpPr>
          <p:spPr>
            <a:xfrm>
              <a:off x="6811009" y="1927280"/>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动态信息审核</a:t>
              </a:r>
              <a:endParaRPr sz="1100" dirty="0"/>
            </a:p>
          </p:txBody>
        </p:sp>
        <p:sp>
          <p:nvSpPr>
            <p:cNvPr id="192" name="圆角矩形"/>
            <p:cNvSpPr/>
            <p:nvPr/>
          </p:nvSpPr>
          <p:spPr>
            <a:xfrm>
              <a:off x="6811009" y="2311382"/>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专家信息发布</a:t>
              </a:r>
              <a:endParaRPr sz="1100" dirty="0"/>
            </a:p>
          </p:txBody>
        </p:sp>
        <p:sp>
          <p:nvSpPr>
            <p:cNvPr id="195" name="圆角矩形"/>
            <p:cNvSpPr/>
            <p:nvPr/>
          </p:nvSpPr>
          <p:spPr>
            <a:xfrm>
              <a:off x="5464925" y="2495414"/>
              <a:ext cx="1190747" cy="1781905"/>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endParaRPr/>
            </a:p>
          </p:txBody>
        </p:sp>
        <p:sp>
          <p:nvSpPr>
            <p:cNvPr id="196" name="文本框 40"/>
            <p:cNvSpPr txBox="1"/>
            <p:nvPr/>
          </p:nvSpPr>
          <p:spPr>
            <a:xfrm>
              <a:off x="5624680" y="2570476"/>
              <a:ext cx="877221" cy="276997"/>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深</a:t>
              </a:r>
              <a:r>
                <a:rPr lang="zh-CN" altLang="en-US" dirty="0" smtClean="0"/>
                <a:t>度查询</a:t>
              </a:r>
              <a:endParaRPr dirty="0"/>
            </a:p>
          </p:txBody>
        </p:sp>
        <p:sp>
          <p:nvSpPr>
            <p:cNvPr id="197" name="圆角矩形"/>
            <p:cNvSpPr/>
            <p:nvPr/>
          </p:nvSpPr>
          <p:spPr>
            <a:xfrm>
              <a:off x="5562526" y="2832962"/>
              <a:ext cx="1009724" cy="266113"/>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分类筛选</a:t>
              </a:r>
              <a:endParaRPr sz="1100" dirty="0"/>
            </a:p>
          </p:txBody>
        </p:sp>
        <p:sp>
          <p:nvSpPr>
            <p:cNvPr id="198" name="圆角矩形"/>
            <p:cNvSpPr/>
            <p:nvPr/>
          </p:nvSpPr>
          <p:spPr>
            <a:xfrm>
              <a:off x="5562526" y="3194464"/>
              <a:ext cx="1023915" cy="266113"/>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内</a:t>
              </a:r>
              <a:r>
                <a:rPr lang="zh-CN" altLang="en-US" sz="1100" dirty="0" smtClean="0"/>
                <a:t>容筛选</a:t>
              </a:r>
              <a:endParaRPr sz="1100" dirty="0"/>
            </a:p>
          </p:txBody>
        </p:sp>
        <p:sp>
          <p:nvSpPr>
            <p:cNvPr id="6" name="圆角矩形"/>
            <p:cNvSpPr/>
            <p:nvPr/>
          </p:nvSpPr>
          <p:spPr>
            <a:xfrm>
              <a:off x="1969844" y="2840542"/>
              <a:ext cx="711526" cy="382621"/>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静</a:t>
              </a:r>
              <a:r>
                <a:rPr lang="zh-CN" altLang="en-US" sz="1100" dirty="0" smtClean="0"/>
                <a:t>安动态分析</a:t>
              </a:r>
              <a:endParaRPr lang="x-none" altLang="zh-CN" sz="1100" dirty="0" smtClean="0"/>
            </a:p>
          </p:txBody>
        </p:sp>
        <p:sp>
          <p:nvSpPr>
            <p:cNvPr id="7" name="圆角矩形"/>
            <p:cNvSpPr/>
            <p:nvPr/>
          </p:nvSpPr>
          <p:spPr>
            <a:xfrm>
              <a:off x="2822909" y="2840542"/>
              <a:ext cx="749267" cy="382621"/>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街</a:t>
              </a:r>
              <a:r>
                <a:rPr lang="zh-CN" altLang="en-US" sz="1100" dirty="0" smtClean="0"/>
                <a:t>镇动态地图</a:t>
              </a:r>
              <a:endParaRPr lang="x-none" altLang="zh-CN" sz="1100" dirty="0" smtClean="0"/>
            </a:p>
          </p:txBody>
        </p:sp>
        <p:sp>
          <p:nvSpPr>
            <p:cNvPr id="8" name="圆角矩形"/>
            <p:cNvSpPr/>
            <p:nvPr/>
          </p:nvSpPr>
          <p:spPr>
            <a:xfrm>
              <a:off x="3702577" y="2840542"/>
              <a:ext cx="760132" cy="382621"/>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街镇动态分析</a:t>
              </a:r>
              <a:endParaRPr lang="x-none" altLang="zh-CN" sz="1100" dirty="0" smtClean="0"/>
            </a:p>
          </p:txBody>
        </p:sp>
        <p:sp>
          <p:nvSpPr>
            <p:cNvPr id="9" name="圆角矩形"/>
            <p:cNvSpPr/>
            <p:nvPr/>
          </p:nvSpPr>
          <p:spPr>
            <a:xfrm>
              <a:off x="4552534" y="2833371"/>
              <a:ext cx="698924" cy="382621"/>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动</a:t>
              </a:r>
              <a:r>
                <a:rPr lang="zh-CN" altLang="en-US" sz="1100" dirty="0" smtClean="0"/>
                <a:t>态追踪分析</a:t>
              </a:r>
              <a:endParaRPr lang="x-none" altLang="zh-CN" sz="1100" dirty="0" smtClean="0"/>
            </a:p>
          </p:txBody>
        </p:sp>
        <p:sp>
          <p:nvSpPr>
            <p:cNvPr id="10" name="圆角矩形"/>
            <p:cNvSpPr/>
            <p:nvPr/>
          </p:nvSpPr>
          <p:spPr>
            <a:xfrm>
              <a:off x="1910454" y="3422837"/>
              <a:ext cx="3460233" cy="854482"/>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r>
                <a:rPr lang="x-none"/>
                <a:t>cv</a:t>
              </a:r>
            </a:p>
          </p:txBody>
        </p:sp>
        <p:sp>
          <p:nvSpPr>
            <p:cNvPr id="11" name="文本框 40"/>
            <p:cNvSpPr txBox="1"/>
            <p:nvPr/>
          </p:nvSpPr>
          <p:spPr>
            <a:xfrm>
              <a:off x="3130665" y="3486496"/>
              <a:ext cx="705637" cy="274320"/>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知识</a:t>
              </a:r>
              <a:r>
                <a:rPr lang="x-none" altLang="zh-CN" dirty="0" smtClean="0"/>
                <a:t>图谱</a:t>
              </a:r>
            </a:p>
          </p:txBody>
        </p:sp>
        <p:sp>
          <p:nvSpPr>
            <p:cNvPr id="12" name="圆角矩形"/>
            <p:cNvSpPr/>
            <p:nvPr/>
          </p:nvSpPr>
          <p:spPr>
            <a:xfrm>
              <a:off x="1998084" y="3765737"/>
              <a:ext cx="599440" cy="4025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x-none" altLang="zh-CN" sz="1100" dirty="0" smtClean="0"/>
                <a:t>图谱</a:t>
              </a:r>
            </a:p>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x-none" altLang="zh-CN" sz="1100" dirty="0" smtClean="0"/>
                <a:t>搜索</a:t>
              </a:r>
            </a:p>
          </p:txBody>
        </p:sp>
        <p:sp>
          <p:nvSpPr>
            <p:cNvPr id="13" name="圆角矩形"/>
            <p:cNvSpPr/>
            <p:nvPr/>
          </p:nvSpPr>
          <p:spPr>
            <a:xfrm>
              <a:off x="2763469" y="3765737"/>
              <a:ext cx="792480" cy="4025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x-none" altLang="zh-CN" sz="1100" dirty="0" smtClean="0"/>
                <a:t>图谱时序分析</a:t>
              </a:r>
            </a:p>
          </p:txBody>
        </p:sp>
        <p:sp>
          <p:nvSpPr>
            <p:cNvPr id="14" name="圆角矩形"/>
            <p:cNvSpPr/>
            <p:nvPr/>
          </p:nvSpPr>
          <p:spPr>
            <a:xfrm>
              <a:off x="3693771" y="3765737"/>
              <a:ext cx="765810" cy="4025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x-none" altLang="zh-CN" sz="1100" dirty="0" smtClean="0"/>
                <a:t>图谱路径分析</a:t>
              </a:r>
            </a:p>
          </p:txBody>
        </p:sp>
        <p:sp>
          <p:nvSpPr>
            <p:cNvPr id="15" name="圆角矩形"/>
            <p:cNvSpPr/>
            <p:nvPr/>
          </p:nvSpPr>
          <p:spPr>
            <a:xfrm>
              <a:off x="4553378" y="3765737"/>
              <a:ext cx="725170" cy="4025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x-none" altLang="zh-CN" sz="1100" dirty="0" smtClean="0"/>
                <a:t>图谱关联分析</a:t>
              </a:r>
            </a:p>
          </p:txBody>
        </p:sp>
        <p:sp>
          <p:nvSpPr>
            <p:cNvPr id="113" name="圆角矩形"/>
            <p:cNvSpPr/>
            <p:nvPr/>
          </p:nvSpPr>
          <p:spPr>
            <a:xfrm>
              <a:off x="3043982" y="1952355"/>
              <a:ext cx="943925"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标准</a:t>
              </a:r>
              <a:endParaRPr sz="1100" dirty="0"/>
            </a:p>
          </p:txBody>
        </p:sp>
        <p:sp>
          <p:nvSpPr>
            <p:cNvPr id="114" name="圆角矩形"/>
            <p:cNvSpPr/>
            <p:nvPr/>
          </p:nvSpPr>
          <p:spPr>
            <a:xfrm>
              <a:off x="859590" y="1569734"/>
              <a:ext cx="879775" cy="449294"/>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首</a:t>
              </a:r>
              <a:r>
                <a:rPr lang="zh-CN" altLang="en-US" sz="1100" dirty="0" smtClean="0"/>
                <a:t>页最新</a:t>
              </a:r>
              <a:endParaRPr lang="en-US" altLang="zh-CN" sz="1100" dirty="0" smtClean="0"/>
            </a:p>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动态轮播</a:t>
              </a:r>
              <a:endParaRPr sz="1100" dirty="0"/>
            </a:p>
          </p:txBody>
        </p:sp>
        <p:sp>
          <p:nvSpPr>
            <p:cNvPr id="115" name="圆角矩形"/>
            <p:cNvSpPr/>
            <p:nvPr/>
          </p:nvSpPr>
          <p:spPr>
            <a:xfrm>
              <a:off x="859590" y="2092607"/>
              <a:ext cx="879775" cy="449294"/>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首</a:t>
              </a:r>
              <a:r>
                <a:rPr lang="zh-CN" altLang="en-US" sz="1100" dirty="0" smtClean="0"/>
                <a:t>页街镇</a:t>
              </a:r>
              <a:endParaRPr lang="en-US" altLang="zh-CN" sz="1100" dirty="0" smtClean="0"/>
            </a:p>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动态轮播</a:t>
              </a:r>
              <a:endParaRPr sz="1100" dirty="0"/>
            </a:p>
          </p:txBody>
        </p:sp>
        <p:sp>
          <p:nvSpPr>
            <p:cNvPr id="116" name="圆角矩形"/>
            <p:cNvSpPr/>
            <p:nvPr/>
          </p:nvSpPr>
          <p:spPr>
            <a:xfrm>
              <a:off x="5464925" y="1140040"/>
              <a:ext cx="1190747" cy="1306682"/>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r>
                <a:rPr lang="en-US" altLang="zh-CN" smtClean="0"/>
                <a:t>v</a:t>
              </a:r>
            </a:p>
          </p:txBody>
        </p:sp>
        <p:sp>
          <p:nvSpPr>
            <p:cNvPr id="117" name="文本框 40"/>
            <p:cNvSpPr txBox="1"/>
            <p:nvPr/>
          </p:nvSpPr>
          <p:spPr>
            <a:xfrm>
              <a:off x="5628508" y="1200048"/>
              <a:ext cx="877221" cy="276997"/>
            </a:xfrm>
            <a:prstGeom prst="rect">
              <a:avLst/>
            </a:prstGeom>
            <a:noFill/>
            <a:ln w="12700" cap="flat">
              <a:noFill/>
              <a:miter lim="400000"/>
            </a:ln>
            <a:effectLst/>
          </p:spPr>
          <p:txBody>
            <a:bodyPr wrap="square" lIns="45719" tIns="45719" rIns="45719" bIns="45719" numCol="1" anchor="t">
              <a:spAutoFit/>
            </a:bodyPr>
            <a:lstStyle>
              <a:lvl1pPr>
                <a:defRPr sz="1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机</a:t>
              </a:r>
              <a:r>
                <a:rPr lang="zh-CN" altLang="en-US" dirty="0" smtClean="0"/>
                <a:t>构组织库</a:t>
              </a:r>
              <a:endParaRPr dirty="0"/>
            </a:p>
          </p:txBody>
        </p:sp>
        <p:sp>
          <p:nvSpPr>
            <p:cNvPr id="118" name="圆角矩形"/>
            <p:cNvSpPr/>
            <p:nvPr/>
          </p:nvSpPr>
          <p:spPr>
            <a:xfrm>
              <a:off x="5539639" y="1519590"/>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研</a:t>
              </a:r>
              <a:r>
                <a:rPr lang="zh-CN" altLang="en-US" sz="1100" dirty="0" smtClean="0"/>
                <a:t>究机构</a:t>
              </a:r>
              <a:endParaRPr sz="1100" dirty="0"/>
            </a:p>
          </p:txBody>
        </p:sp>
        <p:sp>
          <p:nvSpPr>
            <p:cNvPr id="119" name="圆角矩形"/>
            <p:cNvSpPr/>
            <p:nvPr/>
          </p:nvSpPr>
          <p:spPr>
            <a:xfrm>
              <a:off x="5538150" y="1948626"/>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社会组织</a:t>
              </a:r>
              <a:endParaRPr sz="1100" dirty="0"/>
            </a:p>
          </p:txBody>
        </p:sp>
        <p:sp>
          <p:nvSpPr>
            <p:cNvPr id="120" name="圆角矩形"/>
            <p:cNvSpPr/>
            <p:nvPr/>
          </p:nvSpPr>
          <p:spPr>
            <a:xfrm>
              <a:off x="5570586" y="3556808"/>
              <a:ext cx="1015855" cy="266113"/>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状态</a:t>
              </a:r>
              <a:r>
                <a:rPr lang="zh-CN" altLang="en-US" sz="1100" dirty="0" smtClean="0"/>
                <a:t>筛选</a:t>
              </a:r>
              <a:endParaRPr sz="1100" dirty="0"/>
            </a:p>
          </p:txBody>
        </p:sp>
        <p:sp>
          <p:nvSpPr>
            <p:cNvPr id="121" name="圆角矩形"/>
            <p:cNvSpPr/>
            <p:nvPr/>
          </p:nvSpPr>
          <p:spPr>
            <a:xfrm>
              <a:off x="5570586" y="3925481"/>
              <a:ext cx="1015855" cy="266113"/>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字段</a:t>
              </a:r>
              <a:r>
                <a:rPr lang="zh-CN" altLang="en-US" sz="1100" dirty="0" smtClean="0"/>
                <a:t>筛选</a:t>
              </a:r>
              <a:endParaRPr sz="1100" dirty="0"/>
            </a:p>
          </p:txBody>
        </p:sp>
        <p:sp>
          <p:nvSpPr>
            <p:cNvPr id="126" name="圆角矩形"/>
            <p:cNvSpPr/>
            <p:nvPr/>
          </p:nvSpPr>
          <p:spPr>
            <a:xfrm>
              <a:off x="6811009" y="2682766"/>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机构</a:t>
              </a:r>
              <a:r>
                <a:rPr lang="zh-CN" altLang="en-US" sz="1100" dirty="0" smtClean="0"/>
                <a:t>信息发布</a:t>
              </a:r>
              <a:endParaRPr sz="1100" dirty="0"/>
            </a:p>
          </p:txBody>
        </p:sp>
        <p:sp>
          <p:nvSpPr>
            <p:cNvPr id="127" name="圆角矩形"/>
            <p:cNvSpPr/>
            <p:nvPr/>
          </p:nvSpPr>
          <p:spPr>
            <a:xfrm>
              <a:off x="6806167" y="3080703"/>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系统用户管理</a:t>
              </a:r>
              <a:endParaRPr sz="1100" dirty="0"/>
            </a:p>
          </p:txBody>
        </p:sp>
        <p:sp>
          <p:nvSpPr>
            <p:cNvPr id="128" name="圆角矩形"/>
            <p:cNvSpPr/>
            <p:nvPr/>
          </p:nvSpPr>
          <p:spPr>
            <a:xfrm>
              <a:off x="6811009" y="3466971"/>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a:t>用</a:t>
              </a:r>
              <a:r>
                <a:rPr lang="zh-CN" altLang="en-US" sz="1100" dirty="0" smtClean="0"/>
                <a:t>户角色管理</a:t>
              </a:r>
              <a:endParaRPr sz="1100" dirty="0"/>
            </a:p>
          </p:txBody>
        </p:sp>
        <p:sp>
          <p:nvSpPr>
            <p:cNvPr id="129" name="圆角矩形"/>
            <p:cNvSpPr/>
            <p:nvPr/>
          </p:nvSpPr>
          <p:spPr>
            <a:xfrm>
              <a:off x="6813205" y="3864908"/>
              <a:ext cx="1049312" cy="331790"/>
            </a:xfrm>
            <a:prstGeom prst="roundRect">
              <a:avLst>
                <a:gd name="adj" fmla="val 3875"/>
              </a:avLst>
            </a:prstGeom>
            <a:solidFill>
              <a:schemeClr val="accent3">
                <a:lumOff val="44000"/>
              </a:schemeClr>
            </a:solidFill>
            <a:ln w="12700" cap="flat">
              <a:solidFill>
                <a:srgbClr val="94AEDC"/>
              </a:solidFill>
              <a:prstDash val="solid"/>
              <a:round/>
            </a:ln>
            <a:effectLst/>
          </p:spPr>
          <p:txBody>
            <a:bodyPr wrap="square" lIns="45719" tIns="45719" rIns="45719" bIns="45719" numCol="1" anchor="ctr">
              <a:noAutofit/>
            </a:bodyPr>
            <a:lstStyle/>
            <a:p>
              <a:pPr algn="ctr">
                <a:defRPr sz="1200">
                  <a:solidFill>
                    <a:srgbClr val="0070C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100" dirty="0" smtClean="0"/>
                <a:t>用户权限管理</a:t>
              </a:r>
              <a:endParaRPr sz="1100" dirty="0"/>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88" y="2584450"/>
            <a:ext cx="9155113" cy="1163638"/>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微软雅黑" panose="020B0503020204020204" charset="-122"/>
            </a:endParaRPr>
          </a:p>
        </p:txBody>
      </p:sp>
      <p:sp>
        <p:nvSpPr>
          <p:cNvPr id="4" name="文本框 3"/>
          <p:cNvSpPr txBox="1"/>
          <p:nvPr/>
        </p:nvSpPr>
        <p:spPr>
          <a:xfrm>
            <a:off x="3266599" y="2873881"/>
            <a:ext cx="2625090" cy="583565"/>
          </a:xfrm>
          <a:prstGeom prst="rect">
            <a:avLst/>
          </a:prstGeom>
          <a:noFill/>
          <a:effectLst>
            <a:outerShdw blurRad="50800" dist="38100" dir="2700000" algn="tl" rotWithShape="0">
              <a:schemeClr val="tx1">
                <a:alpha val="20000"/>
              </a:schemeClr>
            </a:outerShdw>
          </a:effectLst>
        </p:spPr>
        <p:txBody>
          <a:bodyPr wrap="none" rtlCol="0" anchor="t">
            <a:spAutoFit/>
          </a:bodyPr>
          <a:lstStyle/>
          <a:p>
            <a:pPr algn="ctr"/>
            <a:r>
              <a:rPr lang="zh-CN" altLang="en-US" sz="3200" b="1" noProof="1">
                <a:solidFill>
                  <a:schemeClr val="bg1"/>
                </a:solidFill>
                <a:latin typeface="微软雅黑" panose="020B0503020204020204" charset="-122"/>
                <a:ea typeface="微软雅黑" panose="020B0503020204020204" charset="-122"/>
                <a:sym typeface="宋体" panose="02010600030101010101" pitchFamily="2" charset="-122"/>
              </a:rPr>
              <a:t>项目建设亮点</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2"/>
          <p:cNvSpPr txBox="1"/>
          <p:nvPr/>
        </p:nvSpPr>
        <p:spPr>
          <a:xfrm>
            <a:off x="484187" y="269558"/>
            <a:ext cx="5383958" cy="368935"/>
          </a:xfrm>
          <a:prstGeom prst="rect">
            <a:avLst/>
          </a:prstGeom>
          <a:ln w="12700">
            <a:miter lim="400000"/>
          </a:ln>
        </p:spPr>
        <p:txBody>
          <a:bodyPr lIns="0" tIns="0" rIns="0" bIns="0" anchor="ctr">
            <a:spAutoFit/>
          </a:bodyPr>
          <a:lstStyle>
            <a:lvl1pPr>
              <a:defRPr sz="2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zh-CN" altLang="x-none"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项目建设</a:t>
            </a:r>
            <a:r>
              <a:rPr lang="x-none" altLang="zh-CN"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亮点</a:t>
            </a:r>
          </a:p>
        </p:txBody>
      </p:sp>
      <p:grpSp>
        <p:nvGrpSpPr>
          <p:cNvPr id="56" name="组合 55"/>
          <p:cNvGrpSpPr/>
          <p:nvPr/>
        </p:nvGrpSpPr>
        <p:grpSpPr>
          <a:xfrm>
            <a:off x="786765" y="1639570"/>
            <a:ext cx="3357245" cy="946150"/>
            <a:chOff x="762" y="1921"/>
            <a:chExt cx="5287" cy="1490"/>
          </a:xfrm>
        </p:grpSpPr>
        <p:sp>
          <p:nvSpPr>
            <p:cNvPr id="57" name="矩形 56"/>
            <p:cNvSpPr/>
            <p:nvPr/>
          </p:nvSpPr>
          <p:spPr>
            <a:xfrm>
              <a:off x="1266" y="1921"/>
              <a:ext cx="4783" cy="1490"/>
            </a:xfrm>
            <a:prstGeom prst="rect">
              <a:avLst/>
            </a:prstGeom>
            <a:solidFill>
              <a:srgbClr val="2E4DA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kumimoji="1" lang="en-US" altLang="zh-CN"/>
                <a:t> </a:t>
              </a:r>
              <a:endParaRPr kumimoji="1" lang="zh-CN" altLang="en-US" dirty="0"/>
            </a:p>
          </p:txBody>
        </p:sp>
        <p:sp>
          <p:nvSpPr>
            <p:cNvPr id="58" name="圆角矩形 57"/>
            <p:cNvSpPr>
              <a:spLocks noChangeArrowheads="1"/>
            </p:cNvSpPr>
            <p:nvPr/>
          </p:nvSpPr>
          <p:spPr bwMode="auto">
            <a:xfrm rot="16200000">
              <a:off x="762" y="2079"/>
              <a:ext cx="1173" cy="1173"/>
            </a:xfrm>
            <a:prstGeom prst="roundRect">
              <a:avLst>
                <a:gd name="adj" fmla="val 16667"/>
              </a:avLst>
            </a:prstGeom>
            <a:solidFill>
              <a:srgbClr val="2E4DA0"/>
            </a:solidFill>
            <a:ln>
              <a:noFill/>
            </a:ln>
            <a:effectLst>
              <a:outerShdw blurRad="139700" dist="76200" dir="5400000" algn="tl" rotWithShape="0">
                <a:srgbClr val="606060">
                  <a:alpha val="39998"/>
                </a:srgbClr>
              </a:outerShdw>
            </a:effectLst>
          </p:spPr>
          <p:txBody>
            <a:bodyPr anchor="ctr"/>
            <a:lstStyle/>
            <a:p>
              <a:pPr algn="ctr" eaLnBrk="1" hangingPunct="1">
                <a:buFont typeface="Arial" panose="020B0604020202020204" pitchFamily="34" charset="0"/>
                <a:buNone/>
                <a:defRPr/>
              </a:pPr>
              <a:endParaRPr kumimoji="1" lang="zh-CN" altLang="en-US">
                <a:solidFill>
                  <a:schemeClr val="lt1"/>
                </a:solidFill>
                <a:latin typeface="+mn-lt"/>
                <a:ea typeface="+mn-ea"/>
              </a:endParaRPr>
            </a:p>
          </p:txBody>
        </p:sp>
        <p:sp>
          <p:nvSpPr>
            <p:cNvPr id="59" name="文本框 58"/>
            <p:cNvSpPr txBox="1"/>
            <p:nvPr/>
          </p:nvSpPr>
          <p:spPr>
            <a:xfrm>
              <a:off x="2129" y="2387"/>
              <a:ext cx="3460" cy="6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20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海量汇聚 检索便利</a:t>
              </a:r>
            </a:p>
          </p:txBody>
        </p:sp>
        <p:sp>
          <p:nvSpPr>
            <p:cNvPr id="60" name="文本框 59"/>
            <p:cNvSpPr txBox="1"/>
            <p:nvPr/>
          </p:nvSpPr>
          <p:spPr>
            <a:xfrm>
              <a:off x="1066" y="2158"/>
              <a:ext cx="564" cy="10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3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Arial" panose="020B0604020202020204"/>
                  <a:sym typeface="Arial" panose="020B0604020202020204"/>
                </a:rPr>
                <a:t>1</a:t>
              </a:r>
            </a:p>
          </p:txBody>
        </p:sp>
      </p:grpSp>
      <p:grpSp>
        <p:nvGrpSpPr>
          <p:cNvPr id="61" name="组合 60"/>
          <p:cNvGrpSpPr/>
          <p:nvPr/>
        </p:nvGrpSpPr>
        <p:grpSpPr>
          <a:xfrm>
            <a:off x="786765" y="2800985"/>
            <a:ext cx="3357245" cy="946150"/>
            <a:chOff x="762" y="1921"/>
            <a:chExt cx="5287" cy="1490"/>
          </a:xfrm>
        </p:grpSpPr>
        <p:sp>
          <p:nvSpPr>
            <p:cNvPr id="62" name="矩形 61"/>
            <p:cNvSpPr/>
            <p:nvPr/>
          </p:nvSpPr>
          <p:spPr>
            <a:xfrm>
              <a:off x="1266" y="1921"/>
              <a:ext cx="4783" cy="1490"/>
            </a:xfrm>
            <a:prstGeom prst="rect">
              <a:avLst/>
            </a:prstGeom>
            <a:solidFill>
              <a:srgbClr val="2E4DA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kumimoji="1" lang="en-US" altLang="zh-CN"/>
                <a:t> </a:t>
              </a:r>
              <a:endParaRPr kumimoji="1" lang="zh-CN" altLang="en-US" dirty="0"/>
            </a:p>
          </p:txBody>
        </p:sp>
        <p:sp>
          <p:nvSpPr>
            <p:cNvPr id="63" name="圆角矩形 62"/>
            <p:cNvSpPr>
              <a:spLocks noChangeArrowheads="1"/>
            </p:cNvSpPr>
            <p:nvPr/>
          </p:nvSpPr>
          <p:spPr bwMode="auto">
            <a:xfrm rot="16200000">
              <a:off x="762" y="2079"/>
              <a:ext cx="1173" cy="1173"/>
            </a:xfrm>
            <a:prstGeom prst="roundRect">
              <a:avLst>
                <a:gd name="adj" fmla="val 16667"/>
              </a:avLst>
            </a:prstGeom>
            <a:solidFill>
              <a:srgbClr val="2C82BE"/>
            </a:solidFill>
            <a:ln>
              <a:noFill/>
            </a:ln>
            <a:effectLst>
              <a:outerShdw blurRad="139700" dist="76200" dir="5400000" algn="tl" rotWithShape="0">
                <a:srgbClr val="606060">
                  <a:alpha val="39998"/>
                </a:srgbClr>
              </a:outerShdw>
            </a:effectLst>
          </p:spPr>
          <p:txBody>
            <a:bodyPr anchor="ctr"/>
            <a:lstStyle/>
            <a:p>
              <a:pPr algn="ctr" eaLnBrk="1" hangingPunct="1">
                <a:buFont typeface="Arial" panose="020B0604020202020204" pitchFamily="34" charset="0"/>
                <a:buNone/>
                <a:defRPr/>
              </a:pPr>
              <a:endParaRPr kumimoji="1" lang="zh-CN" altLang="en-US">
                <a:solidFill>
                  <a:schemeClr val="lt1"/>
                </a:solidFill>
                <a:latin typeface="+mn-lt"/>
                <a:ea typeface="+mn-ea"/>
              </a:endParaRPr>
            </a:p>
          </p:txBody>
        </p:sp>
        <p:sp>
          <p:nvSpPr>
            <p:cNvPr id="64" name="文本框 63"/>
            <p:cNvSpPr txBox="1"/>
            <p:nvPr/>
          </p:nvSpPr>
          <p:spPr>
            <a:xfrm>
              <a:off x="2129" y="2387"/>
              <a:ext cx="3460" cy="6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20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智能处理 深度服务</a:t>
              </a:r>
            </a:p>
          </p:txBody>
        </p:sp>
        <p:sp>
          <p:nvSpPr>
            <p:cNvPr id="65" name="文本框 64"/>
            <p:cNvSpPr txBox="1"/>
            <p:nvPr/>
          </p:nvSpPr>
          <p:spPr>
            <a:xfrm>
              <a:off x="1066" y="2158"/>
              <a:ext cx="564" cy="10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3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Arial" panose="020B0604020202020204"/>
                  <a:sym typeface="Arial" panose="020B0604020202020204"/>
                </a:rPr>
                <a:t>2</a:t>
              </a:r>
            </a:p>
          </p:txBody>
        </p:sp>
      </p:grpSp>
      <p:grpSp>
        <p:nvGrpSpPr>
          <p:cNvPr id="66" name="组合 65"/>
          <p:cNvGrpSpPr/>
          <p:nvPr/>
        </p:nvGrpSpPr>
        <p:grpSpPr>
          <a:xfrm>
            <a:off x="786765" y="3962400"/>
            <a:ext cx="3357245" cy="946150"/>
            <a:chOff x="762" y="1921"/>
            <a:chExt cx="5287" cy="1490"/>
          </a:xfrm>
        </p:grpSpPr>
        <p:sp>
          <p:nvSpPr>
            <p:cNvPr id="67" name="矩形 66"/>
            <p:cNvSpPr/>
            <p:nvPr/>
          </p:nvSpPr>
          <p:spPr>
            <a:xfrm>
              <a:off x="1266" y="1921"/>
              <a:ext cx="4783" cy="1490"/>
            </a:xfrm>
            <a:prstGeom prst="rect">
              <a:avLst/>
            </a:prstGeom>
            <a:solidFill>
              <a:srgbClr val="2E4DA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kumimoji="1" lang="en-US" altLang="zh-CN"/>
                <a:t> </a:t>
              </a:r>
              <a:endParaRPr kumimoji="1" lang="zh-CN" altLang="en-US" dirty="0"/>
            </a:p>
          </p:txBody>
        </p:sp>
        <p:sp>
          <p:nvSpPr>
            <p:cNvPr id="68" name="圆角矩形 67"/>
            <p:cNvSpPr>
              <a:spLocks noChangeArrowheads="1"/>
            </p:cNvSpPr>
            <p:nvPr/>
          </p:nvSpPr>
          <p:spPr bwMode="auto">
            <a:xfrm rot="16200000">
              <a:off x="762" y="2079"/>
              <a:ext cx="1173" cy="1173"/>
            </a:xfrm>
            <a:prstGeom prst="roundRect">
              <a:avLst>
                <a:gd name="adj" fmla="val 16667"/>
              </a:avLst>
            </a:prstGeom>
            <a:solidFill>
              <a:srgbClr val="5577FE"/>
            </a:solidFill>
            <a:ln>
              <a:noFill/>
            </a:ln>
            <a:effectLst>
              <a:outerShdw blurRad="139700" dist="76200" dir="5400000" algn="tl" rotWithShape="0">
                <a:srgbClr val="606060">
                  <a:alpha val="39998"/>
                </a:srgbClr>
              </a:outerShdw>
            </a:effectLst>
          </p:spPr>
          <p:txBody>
            <a:bodyPr anchor="ctr"/>
            <a:lstStyle/>
            <a:p>
              <a:pPr algn="ctr" eaLnBrk="1" hangingPunct="1">
                <a:buFont typeface="Arial" panose="020B0604020202020204" pitchFamily="34" charset="0"/>
                <a:buNone/>
                <a:defRPr/>
              </a:pPr>
              <a:endParaRPr kumimoji="1" lang="zh-CN" altLang="en-US">
                <a:solidFill>
                  <a:schemeClr val="lt1"/>
                </a:solidFill>
                <a:latin typeface="+mn-lt"/>
                <a:ea typeface="+mn-ea"/>
              </a:endParaRPr>
            </a:p>
          </p:txBody>
        </p:sp>
        <p:sp>
          <p:nvSpPr>
            <p:cNvPr id="69" name="文本框 68"/>
            <p:cNvSpPr txBox="1"/>
            <p:nvPr/>
          </p:nvSpPr>
          <p:spPr>
            <a:xfrm>
              <a:off x="2129" y="2387"/>
              <a:ext cx="3495" cy="6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社区动态</a:t>
              </a:r>
              <a:r>
                <a:rPr kumimoji="0" lang="x-none" altLang="zh-CN"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 </a:t>
              </a:r>
              <a:r>
                <a:rPr kumimoji="0" lang="x-none" altLang="zh-CN" sz="20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智能分类</a:t>
              </a:r>
            </a:p>
          </p:txBody>
        </p:sp>
        <p:sp>
          <p:nvSpPr>
            <p:cNvPr id="70" name="文本框 69"/>
            <p:cNvSpPr txBox="1"/>
            <p:nvPr/>
          </p:nvSpPr>
          <p:spPr>
            <a:xfrm>
              <a:off x="1066" y="2158"/>
              <a:ext cx="564" cy="10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3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Arial" panose="020B0604020202020204"/>
                  <a:sym typeface="Arial" panose="020B0604020202020204"/>
                </a:rPr>
                <a:t>3</a:t>
              </a:r>
            </a:p>
          </p:txBody>
        </p:sp>
      </p:grpSp>
      <p:grpSp>
        <p:nvGrpSpPr>
          <p:cNvPr id="71" name="组合 70"/>
          <p:cNvGrpSpPr/>
          <p:nvPr/>
        </p:nvGrpSpPr>
        <p:grpSpPr>
          <a:xfrm>
            <a:off x="786765" y="5123815"/>
            <a:ext cx="3357245" cy="946150"/>
            <a:chOff x="762" y="1921"/>
            <a:chExt cx="5287" cy="1490"/>
          </a:xfrm>
        </p:grpSpPr>
        <p:sp>
          <p:nvSpPr>
            <p:cNvPr id="72" name="矩形 71"/>
            <p:cNvSpPr/>
            <p:nvPr/>
          </p:nvSpPr>
          <p:spPr>
            <a:xfrm>
              <a:off x="1266" y="1921"/>
              <a:ext cx="4783" cy="1490"/>
            </a:xfrm>
            <a:prstGeom prst="rect">
              <a:avLst/>
            </a:prstGeom>
            <a:solidFill>
              <a:srgbClr val="2E4DA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kumimoji="1" lang="en-US" altLang="zh-CN"/>
                <a:t> </a:t>
              </a:r>
              <a:endParaRPr kumimoji="1" lang="zh-CN" altLang="en-US" dirty="0"/>
            </a:p>
          </p:txBody>
        </p:sp>
        <p:sp>
          <p:nvSpPr>
            <p:cNvPr id="73" name="圆角矩形 72"/>
            <p:cNvSpPr>
              <a:spLocks noChangeArrowheads="1"/>
            </p:cNvSpPr>
            <p:nvPr/>
          </p:nvSpPr>
          <p:spPr bwMode="auto">
            <a:xfrm rot="16200000">
              <a:off x="762" y="2079"/>
              <a:ext cx="1173" cy="1173"/>
            </a:xfrm>
            <a:prstGeom prst="roundRect">
              <a:avLst>
                <a:gd name="adj" fmla="val 16667"/>
              </a:avLst>
            </a:prstGeom>
            <a:solidFill>
              <a:srgbClr val="15A477"/>
            </a:solidFill>
            <a:ln>
              <a:noFill/>
            </a:ln>
            <a:effectLst>
              <a:outerShdw blurRad="139700" dist="76200" dir="5400000" algn="tl" rotWithShape="0">
                <a:srgbClr val="606060">
                  <a:alpha val="39998"/>
                </a:srgbClr>
              </a:outerShdw>
            </a:effectLst>
          </p:spPr>
          <p:txBody>
            <a:bodyPr anchor="ctr"/>
            <a:lstStyle/>
            <a:p>
              <a:pPr algn="ctr" eaLnBrk="1" hangingPunct="1">
                <a:buFont typeface="Arial" panose="020B0604020202020204" pitchFamily="34" charset="0"/>
                <a:buNone/>
                <a:defRPr/>
              </a:pPr>
              <a:endParaRPr kumimoji="1" lang="zh-CN" altLang="en-US">
                <a:solidFill>
                  <a:schemeClr val="lt1"/>
                </a:solidFill>
                <a:latin typeface="+mn-lt"/>
                <a:ea typeface="+mn-ea"/>
              </a:endParaRPr>
            </a:p>
          </p:txBody>
        </p:sp>
        <p:sp>
          <p:nvSpPr>
            <p:cNvPr id="74" name="文本框 73"/>
            <p:cNvSpPr txBox="1"/>
            <p:nvPr/>
          </p:nvSpPr>
          <p:spPr>
            <a:xfrm>
              <a:off x="2129" y="2387"/>
              <a:ext cx="3460" cy="6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20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多维统计 实时分析</a:t>
              </a:r>
            </a:p>
          </p:txBody>
        </p:sp>
        <p:sp>
          <p:nvSpPr>
            <p:cNvPr id="75" name="文本框 74"/>
            <p:cNvSpPr txBox="1"/>
            <p:nvPr/>
          </p:nvSpPr>
          <p:spPr>
            <a:xfrm>
              <a:off x="1066" y="2158"/>
              <a:ext cx="564" cy="10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3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Arial" panose="020B0604020202020204"/>
                  <a:sym typeface="Arial" panose="020B0604020202020204"/>
                </a:rPr>
                <a:t>4</a:t>
              </a:r>
            </a:p>
          </p:txBody>
        </p:sp>
      </p:grpSp>
      <p:grpSp>
        <p:nvGrpSpPr>
          <p:cNvPr id="81" name="组合 80"/>
          <p:cNvGrpSpPr/>
          <p:nvPr/>
        </p:nvGrpSpPr>
        <p:grpSpPr>
          <a:xfrm>
            <a:off x="4747260" y="1638935"/>
            <a:ext cx="3357245" cy="946150"/>
            <a:chOff x="762" y="1921"/>
            <a:chExt cx="5287" cy="1490"/>
          </a:xfrm>
        </p:grpSpPr>
        <p:sp>
          <p:nvSpPr>
            <p:cNvPr id="82" name="矩形 81"/>
            <p:cNvSpPr/>
            <p:nvPr/>
          </p:nvSpPr>
          <p:spPr>
            <a:xfrm>
              <a:off x="1266" y="1921"/>
              <a:ext cx="4783" cy="1490"/>
            </a:xfrm>
            <a:prstGeom prst="rect">
              <a:avLst/>
            </a:prstGeom>
            <a:solidFill>
              <a:srgbClr val="2E4DA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kumimoji="1" lang="en-US" altLang="zh-CN"/>
                <a:t> </a:t>
              </a:r>
              <a:endParaRPr kumimoji="1" lang="zh-CN" altLang="en-US" dirty="0"/>
            </a:p>
          </p:txBody>
        </p:sp>
        <p:sp>
          <p:nvSpPr>
            <p:cNvPr id="83" name="圆角矩形 82"/>
            <p:cNvSpPr>
              <a:spLocks noChangeArrowheads="1"/>
            </p:cNvSpPr>
            <p:nvPr/>
          </p:nvSpPr>
          <p:spPr bwMode="auto">
            <a:xfrm rot="16200000">
              <a:off x="762" y="2079"/>
              <a:ext cx="1173" cy="1173"/>
            </a:xfrm>
            <a:prstGeom prst="roundRect">
              <a:avLst>
                <a:gd name="adj" fmla="val 16667"/>
              </a:avLst>
            </a:prstGeom>
            <a:solidFill>
              <a:srgbClr val="F4BB27"/>
            </a:solidFill>
            <a:ln>
              <a:noFill/>
            </a:ln>
            <a:effectLst>
              <a:outerShdw blurRad="139700" dist="76200" dir="5400000" algn="tl" rotWithShape="0">
                <a:srgbClr val="606060">
                  <a:alpha val="39998"/>
                </a:srgbClr>
              </a:outerShdw>
            </a:effectLst>
          </p:spPr>
          <p:txBody>
            <a:bodyPr anchor="ctr"/>
            <a:lstStyle/>
            <a:p>
              <a:pPr algn="ctr" eaLnBrk="1" hangingPunct="1">
                <a:buFont typeface="Arial" panose="020B0604020202020204" pitchFamily="34" charset="0"/>
                <a:buNone/>
                <a:defRPr/>
              </a:pPr>
              <a:endParaRPr kumimoji="1" lang="zh-CN" altLang="en-US">
                <a:solidFill>
                  <a:schemeClr val="lt1"/>
                </a:solidFill>
                <a:latin typeface="+mn-lt"/>
                <a:ea typeface="+mn-ea"/>
              </a:endParaRPr>
            </a:p>
          </p:txBody>
        </p:sp>
        <p:sp>
          <p:nvSpPr>
            <p:cNvPr id="84" name="文本框 83"/>
            <p:cNvSpPr txBox="1"/>
            <p:nvPr/>
          </p:nvSpPr>
          <p:spPr>
            <a:xfrm>
              <a:off x="2129" y="2387"/>
              <a:ext cx="3495" cy="6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000" dirty="0">
                  <a:latin typeface="微软雅黑" panose="020B0503020204020204" charset="-122"/>
                  <a:ea typeface="微软雅黑" panose="020B0503020204020204" charset="-122"/>
                </a:rPr>
                <a:t>静</a:t>
              </a:r>
              <a:r>
                <a:rPr lang="zh-CN" altLang="en-US" sz="2000" dirty="0" smtClean="0">
                  <a:latin typeface="微软雅黑" panose="020B0503020204020204" charset="-122"/>
                  <a:ea typeface="微软雅黑" panose="020B0503020204020204" charset="-122"/>
                </a:rPr>
                <a:t>安动态</a:t>
              </a:r>
              <a:r>
                <a:rPr kumimoji="0" lang="zh-CN" altLang="en-US"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 特色呈</a:t>
              </a:r>
              <a:r>
                <a:rPr kumimoji="0" lang="zh-CN" altLang="en-US" sz="20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现</a:t>
              </a:r>
            </a:p>
          </p:txBody>
        </p:sp>
        <p:sp>
          <p:nvSpPr>
            <p:cNvPr id="85" name="文本框 84"/>
            <p:cNvSpPr txBox="1"/>
            <p:nvPr/>
          </p:nvSpPr>
          <p:spPr>
            <a:xfrm>
              <a:off x="1066" y="2158"/>
              <a:ext cx="564" cy="10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3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Arial" panose="020B0604020202020204"/>
                  <a:sym typeface="Arial" panose="020B0604020202020204"/>
                </a:rPr>
                <a:t>5</a:t>
              </a:r>
            </a:p>
          </p:txBody>
        </p:sp>
      </p:grpSp>
      <p:grpSp>
        <p:nvGrpSpPr>
          <p:cNvPr id="86" name="组合 85"/>
          <p:cNvGrpSpPr/>
          <p:nvPr/>
        </p:nvGrpSpPr>
        <p:grpSpPr>
          <a:xfrm>
            <a:off x="4747260" y="2795270"/>
            <a:ext cx="3357245" cy="946150"/>
            <a:chOff x="762" y="1921"/>
            <a:chExt cx="5287" cy="1490"/>
          </a:xfrm>
        </p:grpSpPr>
        <p:sp>
          <p:nvSpPr>
            <p:cNvPr id="87" name="矩形 86"/>
            <p:cNvSpPr/>
            <p:nvPr/>
          </p:nvSpPr>
          <p:spPr>
            <a:xfrm>
              <a:off x="1266" y="1921"/>
              <a:ext cx="4783" cy="1490"/>
            </a:xfrm>
            <a:prstGeom prst="rect">
              <a:avLst/>
            </a:prstGeom>
            <a:solidFill>
              <a:srgbClr val="2E4DA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kumimoji="1" lang="en-US" altLang="zh-CN"/>
                <a:t> </a:t>
              </a:r>
              <a:endParaRPr kumimoji="1" lang="zh-CN" altLang="en-US" dirty="0"/>
            </a:p>
          </p:txBody>
        </p:sp>
        <p:sp>
          <p:nvSpPr>
            <p:cNvPr id="88" name="圆角矩形 87"/>
            <p:cNvSpPr>
              <a:spLocks noChangeArrowheads="1"/>
            </p:cNvSpPr>
            <p:nvPr/>
          </p:nvSpPr>
          <p:spPr bwMode="auto">
            <a:xfrm rot="16200000">
              <a:off x="762" y="2079"/>
              <a:ext cx="1173" cy="1173"/>
            </a:xfrm>
            <a:prstGeom prst="roundRect">
              <a:avLst>
                <a:gd name="adj" fmla="val 16667"/>
              </a:avLst>
            </a:prstGeom>
            <a:solidFill>
              <a:srgbClr val="92D050"/>
            </a:solidFill>
            <a:ln>
              <a:noFill/>
            </a:ln>
            <a:effectLst>
              <a:outerShdw blurRad="139700" dist="76200" dir="5400000" algn="tl" rotWithShape="0">
                <a:srgbClr val="606060">
                  <a:alpha val="39998"/>
                </a:srgbClr>
              </a:outerShdw>
            </a:effectLst>
          </p:spPr>
          <p:txBody>
            <a:bodyPr anchor="ctr"/>
            <a:lstStyle/>
            <a:p>
              <a:pPr algn="ctr" eaLnBrk="1" hangingPunct="1">
                <a:buFont typeface="Arial" panose="020B0604020202020204" pitchFamily="34" charset="0"/>
                <a:buNone/>
                <a:defRPr/>
              </a:pPr>
              <a:endParaRPr kumimoji="1" lang="zh-CN" altLang="en-US">
                <a:solidFill>
                  <a:schemeClr val="lt1"/>
                </a:solidFill>
                <a:latin typeface="+mn-lt"/>
                <a:ea typeface="+mn-ea"/>
              </a:endParaRPr>
            </a:p>
          </p:txBody>
        </p:sp>
        <p:sp>
          <p:nvSpPr>
            <p:cNvPr id="89" name="文本框 88"/>
            <p:cNvSpPr txBox="1"/>
            <p:nvPr/>
          </p:nvSpPr>
          <p:spPr>
            <a:xfrm>
              <a:off x="2129" y="2387"/>
              <a:ext cx="3614" cy="6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标签标引</a:t>
              </a:r>
              <a:r>
                <a:rPr kumimoji="0" lang="x-none" altLang="zh-CN"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  </a:t>
              </a:r>
              <a:r>
                <a:rPr kumimoji="0" lang="zh-CN" altLang="en-US"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优化筛选</a:t>
              </a:r>
              <a:endParaRPr kumimoji="0" lang="x-none" altLang="zh-CN" sz="20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endParaRPr>
            </a:p>
          </p:txBody>
        </p:sp>
        <p:sp>
          <p:nvSpPr>
            <p:cNvPr id="90" name="文本框 89"/>
            <p:cNvSpPr txBox="1"/>
            <p:nvPr/>
          </p:nvSpPr>
          <p:spPr>
            <a:xfrm>
              <a:off x="1066" y="2158"/>
              <a:ext cx="564" cy="10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3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Arial" panose="020B0604020202020204"/>
                  <a:sym typeface="Arial" panose="020B0604020202020204"/>
                </a:rPr>
                <a:t>6</a:t>
              </a:r>
            </a:p>
          </p:txBody>
        </p:sp>
      </p:grpSp>
      <p:grpSp>
        <p:nvGrpSpPr>
          <p:cNvPr id="91" name="组合 90"/>
          <p:cNvGrpSpPr/>
          <p:nvPr/>
        </p:nvGrpSpPr>
        <p:grpSpPr>
          <a:xfrm>
            <a:off x="4747260" y="3956685"/>
            <a:ext cx="3357245" cy="946150"/>
            <a:chOff x="762" y="1921"/>
            <a:chExt cx="5287" cy="1490"/>
          </a:xfrm>
        </p:grpSpPr>
        <p:sp>
          <p:nvSpPr>
            <p:cNvPr id="92" name="矩形 91"/>
            <p:cNvSpPr/>
            <p:nvPr/>
          </p:nvSpPr>
          <p:spPr>
            <a:xfrm>
              <a:off x="1266" y="1921"/>
              <a:ext cx="4783" cy="1490"/>
            </a:xfrm>
            <a:prstGeom prst="rect">
              <a:avLst/>
            </a:prstGeom>
            <a:solidFill>
              <a:srgbClr val="2E4DA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kumimoji="1" lang="en-US" altLang="zh-CN"/>
                <a:t> </a:t>
              </a:r>
              <a:endParaRPr kumimoji="1" lang="zh-CN" altLang="en-US" dirty="0"/>
            </a:p>
          </p:txBody>
        </p:sp>
        <p:sp>
          <p:nvSpPr>
            <p:cNvPr id="93" name="圆角矩形 92"/>
            <p:cNvSpPr>
              <a:spLocks noChangeArrowheads="1"/>
            </p:cNvSpPr>
            <p:nvPr/>
          </p:nvSpPr>
          <p:spPr bwMode="auto">
            <a:xfrm rot="16200000">
              <a:off x="762" y="2079"/>
              <a:ext cx="1173" cy="1173"/>
            </a:xfrm>
            <a:prstGeom prst="roundRect">
              <a:avLst>
                <a:gd name="adj" fmla="val 16667"/>
              </a:avLst>
            </a:prstGeom>
            <a:solidFill>
              <a:srgbClr val="A4710C"/>
            </a:solidFill>
            <a:ln>
              <a:noFill/>
            </a:ln>
            <a:effectLst>
              <a:outerShdw blurRad="139700" dist="76200" dir="5400000" algn="tl" rotWithShape="0">
                <a:srgbClr val="606060">
                  <a:alpha val="39998"/>
                </a:srgbClr>
              </a:outerShdw>
            </a:effectLst>
          </p:spPr>
          <p:txBody>
            <a:bodyPr anchor="ctr"/>
            <a:lstStyle/>
            <a:p>
              <a:pPr algn="ctr" eaLnBrk="1" hangingPunct="1">
                <a:buFont typeface="Arial" panose="020B0604020202020204" pitchFamily="34" charset="0"/>
                <a:buNone/>
                <a:defRPr/>
              </a:pPr>
              <a:endParaRPr kumimoji="1" lang="zh-CN" altLang="en-US">
                <a:solidFill>
                  <a:schemeClr val="lt1"/>
                </a:solidFill>
                <a:latin typeface="+mn-lt"/>
                <a:ea typeface="+mn-ea"/>
              </a:endParaRPr>
            </a:p>
          </p:txBody>
        </p:sp>
        <p:sp>
          <p:nvSpPr>
            <p:cNvPr id="94" name="文本框 93"/>
            <p:cNvSpPr txBox="1"/>
            <p:nvPr/>
          </p:nvSpPr>
          <p:spPr>
            <a:xfrm>
              <a:off x="2129" y="2387"/>
              <a:ext cx="3614" cy="6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深度查询</a:t>
              </a:r>
              <a:r>
                <a:rPr kumimoji="0" lang="x-none" altLang="zh-CN"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  </a:t>
              </a:r>
              <a:r>
                <a:rPr kumimoji="0" lang="zh-CN" altLang="en-US"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精准获取</a:t>
              </a:r>
              <a:endParaRPr kumimoji="0" lang="x-none" altLang="zh-CN" sz="20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endParaRPr>
            </a:p>
          </p:txBody>
        </p:sp>
        <p:sp>
          <p:nvSpPr>
            <p:cNvPr id="95" name="文本框 94"/>
            <p:cNvSpPr txBox="1"/>
            <p:nvPr/>
          </p:nvSpPr>
          <p:spPr>
            <a:xfrm>
              <a:off x="1066" y="2158"/>
              <a:ext cx="564" cy="10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3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Arial" panose="020B0604020202020204"/>
                  <a:sym typeface="Arial" panose="020B0604020202020204"/>
                </a:rPr>
                <a:t>7</a:t>
              </a:r>
            </a:p>
          </p:txBody>
        </p:sp>
      </p:grpSp>
      <p:grpSp>
        <p:nvGrpSpPr>
          <p:cNvPr id="96" name="组合 95"/>
          <p:cNvGrpSpPr/>
          <p:nvPr/>
        </p:nvGrpSpPr>
        <p:grpSpPr>
          <a:xfrm>
            <a:off x="4747260" y="5118100"/>
            <a:ext cx="3357245" cy="946150"/>
            <a:chOff x="762" y="1921"/>
            <a:chExt cx="5287" cy="1490"/>
          </a:xfrm>
        </p:grpSpPr>
        <p:sp>
          <p:nvSpPr>
            <p:cNvPr id="97" name="矩形 96"/>
            <p:cNvSpPr/>
            <p:nvPr/>
          </p:nvSpPr>
          <p:spPr>
            <a:xfrm>
              <a:off x="1266" y="1921"/>
              <a:ext cx="4783" cy="1490"/>
            </a:xfrm>
            <a:prstGeom prst="rect">
              <a:avLst/>
            </a:prstGeom>
            <a:solidFill>
              <a:srgbClr val="2E4DA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kumimoji="1" lang="en-US" altLang="zh-CN"/>
                <a:t> </a:t>
              </a:r>
              <a:endParaRPr kumimoji="1" lang="zh-CN" altLang="en-US" dirty="0"/>
            </a:p>
          </p:txBody>
        </p:sp>
        <p:sp>
          <p:nvSpPr>
            <p:cNvPr id="98" name="圆角矩形 97"/>
            <p:cNvSpPr>
              <a:spLocks noChangeArrowheads="1"/>
            </p:cNvSpPr>
            <p:nvPr/>
          </p:nvSpPr>
          <p:spPr bwMode="auto">
            <a:xfrm rot="16200000">
              <a:off x="762" y="2079"/>
              <a:ext cx="1173" cy="1173"/>
            </a:xfrm>
            <a:prstGeom prst="roundRect">
              <a:avLst>
                <a:gd name="adj" fmla="val 16667"/>
              </a:avLst>
            </a:prstGeom>
            <a:solidFill>
              <a:schemeClr val="accent2">
                <a:lumMod val="40000"/>
                <a:lumOff val="60000"/>
              </a:schemeClr>
            </a:solidFill>
            <a:ln>
              <a:noFill/>
            </a:ln>
            <a:effectLst>
              <a:outerShdw blurRad="139700" dist="76200" dir="5400000" algn="tl" rotWithShape="0">
                <a:srgbClr val="606060">
                  <a:alpha val="39998"/>
                </a:srgbClr>
              </a:outerShdw>
            </a:effectLst>
          </p:spPr>
          <p:txBody>
            <a:bodyPr anchor="ctr"/>
            <a:lstStyle/>
            <a:p>
              <a:pPr algn="ctr" eaLnBrk="1" hangingPunct="1">
                <a:buFont typeface="Arial" panose="020B0604020202020204" pitchFamily="34" charset="0"/>
                <a:buNone/>
                <a:defRPr/>
              </a:pPr>
              <a:endParaRPr kumimoji="1" lang="zh-CN" altLang="en-US">
                <a:solidFill>
                  <a:schemeClr val="lt1"/>
                </a:solidFill>
                <a:latin typeface="+mn-lt"/>
                <a:ea typeface="+mn-ea"/>
              </a:endParaRPr>
            </a:p>
          </p:txBody>
        </p:sp>
        <p:sp>
          <p:nvSpPr>
            <p:cNvPr id="99" name="文本框 98"/>
            <p:cNvSpPr txBox="1"/>
            <p:nvPr/>
          </p:nvSpPr>
          <p:spPr>
            <a:xfrm>
              <a:off x="2129" y="2387"/>
              <a:ext cx="3614" cy="6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街镇地图</a:t>
              </a:r>
              <a:r>
                <a:rPr kumimoji="0" lang="x-none" altLang="zh-CN"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  </a:t>
              </a:r>
              <a:r>
                <a:rPr kumimoji="0" lang="zh-CN" altLang="en-US" sz="20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rPr>
                <a:t>创新展示</a:t>
              </a:r>
              <a:endParaRPr kumimoji="0" lang="x-none" altLang="zh-CN" sz="20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Arial" panose="020B0604020202020204"/>
                <a:sym typeface="Arial" panose="020B0604020202020204"/>
              </a:endParaRPr>
            </a:p>
          </p:txBody>
        </p:sp>
        <p:sp>
          <p:nvSpPr>
            <p:cNvPr id="100" name="文本框 99"/>
            <p:cNvSpPr txBox="1"/>
            <p:nvPr/>
          </p:nvSpPr>
          <p:spPr>
            <a:xfrm>
              <a:off x="1066" y="2158"/>
              <a:ext cx="564" cy="10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x-none" altLang="zh-CN" sz="3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Arial" panose="020B0604020202020204"/>
                  <a:sym typeface="Arial" panose="020B0604020202020204"/>
                </a:rPr>
                <a:t>8</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88" y="2584450"/>
            <a:ext cx="9155113" cy="1163638"/>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微软雅黑" panose="020B0503020204020204" charset="-122"/>
            </a:endParaRPr>
          </a:p>
        </p:txBody>
      </p:sp>
      <p:sp>
        <p:nvSpPr>
          <p:cNvPr id="4" name="文本框 3"/>
          <p:cNvSpPr txBox="1"/>
          <p:nvPr/>
        </p:nvSpPr>
        <p:spPr>
          <a:xfrm>
            <a:off x="3266599" y="2873881"/>
            <a:ext cx="2625090" cy="583565"/>
          </a:xfrm>
          <a:prstGeom prst="rect">
            <a:avLst/>
          </a:prstGeom>
          <a:noFill/>
          <a:effectLst>
            <a:outerShdw blurRad="50800" dist="38100" dir="2700000" algn="tl" rotWithShape="0">
              <a:schemeClr val="tx1">
                <a:alpha val="20000"/>
              </a:schemeClr>
            </a:outerShdw>
          </a:effectLst>
        </p:spPr>
        <p:txBody>
          <a:bodyPr wrap="none" rtlCol="0" anchor="t">
            <a:spAutoFit/>
          </a:bodyPr>
          <a:lstStyle/>
          <a:p>
            <a:pPr algn="ctr"/>
            <a:r>
              <a:rPr lang="zh-CN" altLang="en-US" sz="3200" b="1" noProof="1">
                <a:solidFill>
                  <a:schemeClr val="bg1"/>
                </a:solidFill>
                <a:latin typeface="微软雅黑" panose="020B0503020204020204" charset="-122"/>
                <a:ea typeface="微软雅黑" panose="020B0503020204020204" charset="-122"/>
                <a:sym typeface="宋体" panose="02010600030101010101" pitchFamily="2" charset="-122"/>
              </a:rPr>
              <a:t>项目建设内容</a:t>
            </a:r>
          </a:p>
        </p:txBody>
      </p:sp>
    </p:spTree>
  </p:cSld>
  <p:clrMapOvr>
    <a:masterClrMapping/>
  </p:clrMapOvr>
  <p:transition/>
</p:sld>
</file>

<file path=ppt/theme/theme1.xml><?xml version="1.0" encoding="utf-8"?>
<a:theme xmlns:a="http://schemas.openxmlformats.org/drawingml/2006/main" name="默认设计模板">
  <a:themeElements>
    <a:clrScheme name="默认设计模板">
      <a:dk1>
        <a:srgbClr val="000000"/>
      </a:dk1>
      <a:lt1>
        <a:srgbClr val="FFFFFF"/>
      </a:lt1>
      <a:dk2>
        <a:srgbClr val="A7A7A7"/>
      </a:dk2>
      <a:lt2>
        <a:srgbClr val="535353"/>
      </a:lt2>
      <a:accent1>
        <a:srgbClr val="CFDEF3"/>
      </a:accent1>
      <a:accent2>
        <a:srgbClr val="333399"/>
      </a:accent2>
      <a:accent3>
        <a:srgbClr val="8F8F8F"/>
      </a:accent3>
      <a:accent4>
        <a:srgbClr val="707070"/>
      </a:accent4>
      <a:accent5>
        <a:srgbClr val="E3EBF8"/>
      </a:accent5>
      <a:accent6>
        <a:srgbClr val="2D2D89"/>
      </a:accent6>
      <a:hlink>
        <a:srgbClr val="0000FF"/>
      </a:hlink>
      <a:folHlink>
        <a:srgbClr val="FF00FF"/>
      </a:folHlink>
    </a:clrScheme>
    <a:fontScheme name="默认设计模板">
      <a:majorFont>
        <a:latin typeface="Helvetica"/>
        <a:ea typeface="Helvetica"/>
        <a:cs typeface="Helvetica"/>
      </a:majorFont>
      <a:minorFont>
        <a:latin typeface="Calibri"/>
        <a:ea typeface="Calibri"/>
        <a:cs typeface="Calibri"/>
      </a:minorFont>
    </a:fontScheme>
    <a:fmtScheme name="默认设计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a:dk1>
        <a:srgbClr val="000000"/>
      </a:dk1>
      <a:lt1>
        <a:srgbClr val="FFFFFF"/>
      </a:lt1>
      <a:dk2>
        <a:srgbClr val="A7A7A7"/>
      </a:dk2>
      <a:lt2>
        <a:srgbClr val="535353"/>
      </a:lt2>
      <a:accent1>
        <a:srgbClr val="CFDEF3"/>
      </a:accent1>
      <a:accent2>
        <a:srgbClr val="333399"/>
      </a:accent2>
      <a:accent3>
        <a:srgbClr val="8F8F8F"/>
      </a:accent3>
      <a:accent4>
        <a:srgbClr val="707070"/>
      </a:accent4>
      <a:accent5>
        <a:srgbClr val="E3EBF8"/>
      </a:accent5>
      <a:accent6>
        <a:srgbClr val="2D2D89"/>
      </a:accent6>
      <a:hlink>
        <a:srgbClr val="0000FF"/>
      </a:hlink>
      <a:folHlink>
        <a:srgbClr val="FF00FF"/>
      </a:folHlink>
    </a:clrScheme>
    <a:fontScheme name="默认设计模板">
      <a:majorFont>
        <a:latin typeface="Helvetica"/>
        <a:ea typeface="Helvetica"/>
        <a:cs typeface="Helvetica"/>
      </a:majorFont>
      <a:minorFont>
        <a:latin typeface="Calibri"/>
        <a:ea typeface="Calibri"/>
        <a:cs typeface="Calibri"/>
      </a:minorFont>
    </a:fontScheme>
    <a:fmtScheme name="默认设计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2150</Words>
  <Application>Microsoft Office PowerPoint</Application>
  <PresentationFormat>全屏显示(4:3)</PresentationFormat>
  <Paragraphs>227</Paragraphs>
  <Slides>29</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PMingLiU</vt:lpstr>
      <vt:lpstr>冬青黑体简体中文</vt:lpstr>
      <vt:lpstr>仿宋</vt:lpstr>
      <vt:lpstr>黑体-简</vt:lpstr>
      <vt:lpstr>苹方 细体</vt:lpstr>
      <vt:lpstr>宋体</vt:lpstr>
      <vt:lpstr>微软雅黑</vt:lpstr>
      <vt:lpstr>Arial</vt:lpstr>
      <vt:lpstr>Calibri</vt:lpstr>
      <vt:lpstr>Wingdings</vt:lpstr>
      <vt:lpstr>Wingdings 3</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首页</vt:lpstr>
      <vt:lpstr>最新资讯</vt:lpstr>
      <vt:lpstr>社区资讯</vt:lpstr>
      <vt:lpstr>静安动态</vt:lpstr>
      <vt:lpstr>动态详情</vt:lpstr>
      <vt:lpstr>微智库</vt:lpstr>
      <vt:lpstr>微智库-动态追踪</vt:lpstr>
      <vt:lpstr>微智库-动态追踪</vt:lpstr>
      <vt:lpstr>微智库-动态追踪</vt:lpstr>
      <vt:lpstr>微智库-智库报告和经典案例</vt:lpstr>
      <vt:lpstr>微智库-专家机构</vt:lpstr>
      <vt:lpstr>微智库-研究机构和社会组织</vt:lpstr>
      <vt:lpstr>微智库-专题文献</vt:lpstr>
      <vt:lpstr>微智库-专题文献</vt:lpstr>
      <vt:lpstr>知识发现-深度查询</vt:lpstr>
      <vt:lpstr>知识发现-深度查询</vt:lpstr>
      <vt:lpstr>知识发现-统计分析</vt:lpstr>
      <vt:lpstr>知识发现-统计分析</vt:lpstr>
      <vt:lpstr>用户管理-数据管理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何 俊</cp:lastModifiedBy>
  <cp:revision>444</cp:revision>
  <dcterms:created xsi:type="dcterms:W3CDTF">2018-09-14T07:15:11Z</dcterms:created>
  <dcterms:modified xsi:type="dcterms:W3CDTF">2018-09-14T11:39:25Z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2052-1.2.2.296</vt:lpwstr>
  </property>
</Properties>
</file>